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2FED2-132E-43EC-9BCA-5337B3649B5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231A8-BFEA-406E-8EED-221ABE9CFF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41824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2FED2-132E-43EC-9BCA-5337B3649B5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231A8-BFEA-406E-8EED-221ABE9CFF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4853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2FED2-132E-43EC-9BCA-5337B3649B5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231A8-BFEA-406E-8EED-221ABE9CFF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749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2FED2-132E-43EC-9BCA-5337B3649B5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231A8-BFEA-406E-8EED-221ABE9CFF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1632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2FED2-132E-43EC-9BCA-5337B3649B5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231A8-BFEA-406E-8EED-221ABE9CFF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37091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2FED2-132E-43EC-9BCA-5337B3649B5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231A8-BFEA-406E-8EED-221ABE9CFF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39213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2FED2-132E-43EC-9BCA-5337B3649B5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231A8-BFEA-406E-8EED-221ABE9CFF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54155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2FED2-132E-43EC-9BCA-5337B3649B5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231A8-BFEA-406E-8EED-221ABE9CFF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05244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2FED2-132E-43EC-9BCA-5337B3649B5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231A8-BFEA-406E-8EED-221ABE9CFF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3403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2FED2-132E-43EC-9BCA-5337B3649B5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231A8-BFEA-406E-8EED-221ABE9CFF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729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2FED2-132E-43EC-9BCA-5337B3649B5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231A8-BFEA-406E-8EED-221ABE9CFF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19283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C2FED2-132E-43EC-9BCA-5337B3649B5B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A231A8-BFEA-406E-8EED-221ABE9CFF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57747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/index.php?title=Dopravn%C3%AD_zna%C4%8Den%C3%AD_v_%C4%8Cesku&amp;oldid=7906188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492896"/>
            <a:ext cx="76328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Materiál slouží k výkladu učiva dopravní výchovy pro žáky 3. ročníku. </a:t>
            </a:r>
          </a:p>
          <a:p>
            <a:pPr algn="just"/>
            <a:r>
              <a:rPr lang="cs-CZ" dirty="0" smtClean="0"/>
              <a:t>Obsahuje vyobrazení a názvy dopravního značení podle </a:t>
            </a:r>
            <a:r>
              <a:rPr lang="cs-CZ" dirty="0" smtClean="0"/>
              <a:t>Vyhlášky </a:t>
            </a:r>
            <a:r>
              <a:rPr lang="cs-CZ" dirty="0" smtClean="0"/>
              <a:t>č. 30/2001 Sb. </a:t>
            </a:r>
          </a:p>
          <a:p>
            <a:pPr algn="just"/>
            <a:r>
              <a:rPr lang="cs-CZ" dirty="0" smtClean="0"/>
              <a:t>Prezentace obsahuje </a:t>
            </a:r>
            <a:r>
              <a:rPr lang="cs-CZ" dirty="0" smtClean="0"/>
              <a:t>animace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4026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4717016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Dopravní zařízení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08/2012</a:t>
                      </a:r>
                    </a:p>
                    <a:p>
                      <a:r>
                        <a:rPr lang="cs-CZ" dirty="0" smtClean="0"/>
                        <a:t>14.9.2012/3. 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Dopravní</a:t>
                      </a:r>
                      <a:r>
                        <a:rPr lang="cs-CZ" baseline="0" dirty="0" smtClean="0"/>
                        <a:t> výchova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44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DOPRAVNÍ ZAŘÍZENÍ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7790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7317" y="2043684"/>
            <a:ext cx="3309366" cy="277063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37934" y="188640"/>
            <a:ext cx="8868132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Ve městech je třeba vědět, </a:t>
            </a:r>
          </a:p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kde se dá zaparkovat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38742" y="4814316"/>
            <a:ext cx="8466515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Tato světelná tabule v černém poli zobrazí, zda je parkoviště obsazené, nebo volné.</a:t>
            </a:r>
            <a:endParaRPr lang="cs-CZ" sz="40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95969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8349" y="3356992"/>
            <a:ext cx="3432272" cy="2010892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356992"/>
            <a:ext cx="3312368" cy="1926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-20584" y="260648"/>
            <a:ext cx="9158702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 světelných tabulích se zobrazuje momentálně důležitá informace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3290" y="5589240"/>
            <a:ext cx="86309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Jsou většinou na dálnicích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40476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967335"/>
            <a:ext cx="1446469" cy="1938884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27445" y="908720"/>
            <a:ext cx="8489119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Dopravní kužel musíme objíždět.</a:t>
            </a:r>
            <a:endParaRPr lang="cs-CZ" sz="4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637627" y="2228617"/>
            <a:ext cx="4884873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Většinou je umístěn před dírou nebo jinou překážkou</a:t>
            </a:r>
            <a:endParaRPr lang="cs-CZ" sz="5400" b="1" cap="none" spc="0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1656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6377" y="3480148"/>
            <a:ext cx="3556619" cy="1446214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0" y="5661248"/>
            <a:ext cx="918937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Tento vodící pruh nás navede doprava.</a:t>
            </a:r>
            <a:endParaRPr lang="cs-CZ" sz="4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39358" y="418860"/>
            <a:ext cx="7065300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Šipky nás varují většinou před prudkou zatáčkou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08025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276872"/>
            <a:ext cx="2786403" cy="378545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-263491" y="116632"/>
            <a:ext cx="9865096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Toto zařízení bývá umístěno na autě.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499992" y="2430660"/>
            <a:ext cx="4032448" cy="34778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Většinou upozorňuje na práci na silnici a ukazuje směr objíždění.</a:t>
            </a:r>
            <a:endParaRPr lang="cs-CZ" sz="4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853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2204864"/>
            <a:ext cx="1643683" cy="378545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15593" y="320176"/>
            <a:ext cx="7906928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Tento zastavovací terč je určen pouze pro policisty</a:t>
            </a:r>
            <a:endParaRPr lang="cs-CZ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76089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2361669"/>
            <a:ext cx="1643683" cy="2319713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51520" y="1988840"/>
            <a:ext cx="6048672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Zastavovací terč určený pro vedoucího skupiny, např.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žáků školy.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86821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236" y="4293096"/>
            <a:ext cx="4367134" cy="823576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979712" y="260648"/>
            <a:ext cx="5403317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Směrovku používá dopravní policista při řízení dopravy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845971"/>
            <a:ext cx="2209800" cy="347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67174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2707" y="2999055"/>
            <a:ext cx="616694" cy="289730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6973" y="2999055"/>
            <a:ext cx="654230" cy="289730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899592" y="198288"/>
            <a:ext cx="7133181" cy="280076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Patníky mají z každé strany jinou barvu odrazky, aby bylo jasné, ve kterém směru jízdy se nacházejí.</a:t>
            </a:r>
            <a:endParaRPr lang="cs-CZ" sz="4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88133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5224"/>
            <a:ext cx="792088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Obrázky </a:t>
            </a:r>
            <a:r>
              <a:rPr lang="cs-CZ" dirty="0" smtClean="0"/>
              <a:t>dopravního zařízení jsou </a:t>
            </a:r>
            <a:r>
              <a:rPr lang="cs-CZ" dirty="0"/>
              <a:t>obrazovou přílohou </a:t>
            </a:r>
            <a:r>
              <a:rPr lang="cs-CZ" dirty="0" smtClean="0"/>
              <a:t>Vyhlášky </a:t>
            </a:r>
            <a:r>
              <a:rPr lang="cs-CZ" dirty="0"/>
              <a:t>č. 30/2001 Sb. </a:t>
            </a:r>
            <a:r>
              <a:rPr lang="cs-CZ" dirty="0" smtClean="0"/>
              <a:t>        a </a:t>
            </a:r>
            <a:r>
              <a:rPr lang="cs-CZ" dirty="0"/>
              <a:t>jsou staženy z:</a:t>
            </a:r>
          </a:p>
          <a:p>
            <a:r>
              <a:rPr lang="cs-CZ" i="1" dirty="0"/>
              <a:t>Wikipedie: Otevřená encyklopedie: Dopravní značení v Česku</a:t>
            </a:r>
            <a:r>
              <a:rPr lang="cs-CZ" dirty="0"/>
              <a:t> [online]. c2012 [citováno 14. </a:t>
            </a:r>
            <a:r>
              <a:rPr lang="cs-CZ" dirty="0" smtClean="0"/>
              <a:t>4. </a:t>
            </a:r>
            <a:r>
              <a:rPr lang="cs-CZ" dirty="0"/>
              <a:t>2012]. Dostupný z WWW: &lt;</a:t>
            </a:r>
            <a:r>
              <a:rPr lang="cs-CZ" dirty="0">
                <a:hlinkClick r:id="rId2"/>
              </a:rPr>
              <a:t>http://cs.wikipedia.org/w/</a:t>
            </a:r>
            <a:r>
              <a:rPr lang="cs-CZ" dirty="0" err="1">
                <a:hlinkClick r:id="rId2"/>
              </a:rPr>
              <a:t>index.php?title</a:t>
            </a:r>
            <a:r>
              <a:rPr lang="cs-CZ" dirty="0">
                <a:hlinkClick r:id="rId2"/>
              </a:rPr>
              <a:t>=Dopravn%C3%AD_zna%C4%8Den%C3%AD_v_%C4%8Cesku&amp;oldid=7906188</a:t>
            </a:r>
            <a:r>
              <a:rPr lang="cs-CZ" dirty="0"/>
              <a:t>&gt;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Obrázek dopravní policistky na snímku 12 je součástí obrazové přílohy výše zmíněné vyhlášky a je oskenován.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277</Words>
  <Application>Microsoft Office PowerPoint</Application>
  <PresentationFormat>Předvádění na obrazovce (4:3)</PresentationFormat>
  <Paragraphs>40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DOPRAVNÍ ZAŘÍZENÍ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ZAŘÍZENÍ</dc:title>
  <dc:creator>Admin</dc:creator>
  <cp:lastModifiedBy>reditelka</cp:lastModifiedBy>
  <cp:revision>8</cp:revision>
  <dcterms:created xsi:type="dcterms:W3CDTF">2012-07-15T05:48:46Z</dcterms:created>
  <dcterms:modified xsi:type="dcterms:W3CDTF">2012-10-25T10:28:18Z</dcterms:modified>
</cp:coreProperties>
</file>