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5" r:id="rId2"/>
    <p:sldId id="264" r:id="rId3"/>
    <p:sldId id="257" r:id="rId4"/>
    <p:sldId id="258" r:id="rId5"/>
    <p:sldId id="259" r:id="rId6"/>
    <p:sldId id="262" r:id="rId7"/>
    <p:sldId id="260" r:id="rId8"/>
    <p:sldId id="263" r:id="rId9"/>
    <p:sldId id="261" r:id="rId10"/>
    <p:sldId id="267" r:id="rId11"/>
    <p:sldId id="268" r:id="rId12"/>
    <p:sldId id="269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0033E-7B56-43AC-982F-03C51916868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35B9E-9983-4A26-8515-A5FA209869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02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19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74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82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540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6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0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2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0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3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96067152-stop/209572230400010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chranny-kruh.cz/flash/hry/tisnove_linky.htm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9035072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Tísňová volání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07/2012</a:t>
                      </a:r>
                    </a:p>
                    <a:p>
                      <a:r>
                        <a:rPr lang="cs-CZ" dirty="0" smtClean="0"/>
                        <a:t>14.9.2012/2. ročník</a:t>
                      </a:r>
                      <a:endParaRPr lang="cs-CZ" dirty="0" smtClean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92896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</a:t>
            </a:r>
            <a:r>
              <a:rPr lang="cs-CZ" dirty="0" smtClean="0"/>
              <a:t>2. </a:t>
            </a:r>
            <a:r>
              <a:rPr lang="cs-CZ" dirty="0" smtClean="0"/>
              <a:t>ročníku. </a:t>
            </a:r>
          </a:p>
          <a:p>
            <a:pPr algn="just"/>
            <a:r>
              <a:rPr lang="cs-CZ" dirty="0" smtClean="0"/>
              <a:t>Seznamuje s tísňovými telefonními čísly 150, 155, 158 a 112, která jsou důležitá při dopravních nehodách. Poukazuje na problémy, při kterých voláme konkrétní složku integrovaného záchranného systému. 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Integrovaný záchranný systém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Co dělat, když…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501317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http://www.ceskatelevize.cz/porady/1096067152-stop/209572230400010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Lékařská záchranná služba</a:t>
            </a:r>
            <a:endParaRPr lang="cs-CZ" dirty="0"/>
          </a:p>
        </p:txBody>
      </p:sp>
      <p:pic>
        <p:nvPicPr>
          <p:cNvPr id="1027" name="Picture 3" descr="C:\Users\Admin\AppData\Local\Microsoft\Windows\Temporary Internet Files\Content.IE5\XDF6EYBF\MC9003590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268" y="3573016"/>
            <a:ext cx="5323511" cy="2927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2SO1PUA1\MC90043363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2576" y="1484784"/>
            <a:ext cx="3672408" cy="265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55310" y="1268760"/>
            <a:ext cx="6154410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Pokud se při nehodě někdo zranil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916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YNIH6G2N\MC9000887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2088233" cy="2660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78881" y="1912479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5856" y="1912478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1912479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18686" y="476672"/>
            <a:ext cx="5616670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Sto padesát pět</a:t>
            </a: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Lékař je tu hned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204864"/>
            <a:ext cx="1800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Zraněný člověk se vozí na vozíku, který symbolizuje číslici 5.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32488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Policie</a:t>
            </a:r>
            <a:endParaRPr lang="cs-CZ" dirty="0"/>
          </a:p>
        </p:txBody>
      </p:sp>
      <p:pic>
        <p:nvPicPr>
          <p:cNvPr id="5125" name="Picture 5" descr="C:\Users\Admin\AppData\Local\Microsoft\Windows\Temporary Internet Files\Content.IE5\YV7DYQZH\MC900296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612576" y="932469"/>
            <a:ext cx="4999166" cy="2640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Admin\AppData\Local\Microsoft\Windows\Temporary Internet Files\Content.IE5\F2TH9RZ9\MC9002167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72816"/>
            <a:ext cx="3449307" cy="490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3933056"/>
            <a:ext cx="6154410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Pokud se při nehodě někdo</a:t>
            </a:r>
          </a:p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zranil, je poničené </a:t>
            </a:r>
          </a:p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zařízení kolem silnice, </a:t>
            </a:r>
          </a:p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nebo je škoda na vozidlech velká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9853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min\AppData\Local\Microsoft\Windows\Temporary Internet Files\Content.IE5\DE4CGPLA\MC900390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16546">
            <a:off x="5342107" y="2827465"/>
            <a:ext cx="1611172" cy="139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78881" y="1912479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5856" y="1912478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1912479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8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0" y="2555083"/>
            <a:ext cx="1800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Pouta, která používá policie symbolizují číslici 8.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818686" y="476672"/>
            <a:ext cx="5616670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Sto padesát osmička</a:t>
            </a: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Zloděj dostal želízka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1764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Hasičský záchranný sbor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AE9XKLFP\MC900426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756592" y="1260375"/>
            <a:ext cx="4226311" cy="3103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Admin\AppData\Local\Microsoft\Windows\Temporary Internet Files\Content.IE5\GFW63OJB\MC9000566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843917"/>
            <a:ext cx="4501909" cy="3573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077205" y="1089591"/>
            <a:ext cx="615441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Pokud je třeba někoho nebo něco vyprostit, </a:t>
            </a:r>
          </a:p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Když něco hoří, </a:t>
            </a:r>
          </a:p>
        </p:txBody>
      </p:sp>
      <p:sp>
        <p:nvSpPr>
          <p:cNvPr id="6" name="Obdélník 5"/>
          <p:cNvSpPr/>
          <p:nvPr/>
        </p:nvSpPr>
        <p:spPr>
          <a:xfrm>
            <a:off x="-828600" y="4941168"/>
            <a:ext cx="615441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pokud je ohroženo</a:t>
            </a:r>
          </a:p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životní prostředí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27621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78881" y="1912479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5856" y="1912478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100" name="Picture 4" descr="C:\Users\Admin\AppData\Local\Microsoft\Windows\Temporary Internet Files\Content.IE5\S7687CZ2\MC90029573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840" y="1124744"/>
            <a:ext cx="1491407" cy="341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788024" y="1912479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0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2094" y="2343366"/>
            <a:ext cx="16561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Voda v rybníku nebo bazénu symbolizuje číslici 0.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821053" y="260648"/>
            <a:ext cx="5616670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Sto padesát </a:t>
            </a: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Hasič nosí kabát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369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Tísňová linka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AE9XKLFP\MC900426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3798" y="1078555"/>
            <a:ext cx="2808312" cy="2062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881" y="4630533"/>
            <a:ext cx="615441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Nebo Když si nejsem jistý</a:t>
            </a:r>
            <a:endParaRPr lang="cs-CZ" sz="36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69685" y="1484784"/>
            <a:ext cx="615441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Když potřebuji všechny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7" name="Picture 4" descr="C:\Users\Admin\AppData\Local\Microsoft\Windows\Temporary Internet Files\Content.IE5\2SO1PUA1\MC90043363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24128" y="4382996"/>
            <a:ext cx="3065680" cy="221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Admin\AppData\Local\Microsoft\Windows\Temporary Internet Files\Content.IE5\YV7DYQZH\MC9002963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64498" y="2276872"/>
            <a:ext cx="3596195" cy="189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6930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UC8HTRPW\MC900053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925" y="2151645"/>
            <a:ext cx="2747423" cy="269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78881" y="1912479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5856" y="1912478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8024" y="1912479"/>
            <a:ext cx="2575324" cy="31700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2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2576" y="2897362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Otazník symbolizuje číslici 2.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821053" y="260649"/>
            <a:ext cx="5343235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Jedna plus jedna</a:t>
            </a: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Rovná se dva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539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708919"/>
            <a:ext cx="59401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www.zachranny-kruh.cz/flash/hry/tisnove_linky.htm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908720"/>
            <a:ext cx="8091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Zkuste si čísla vyplnit sami: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23994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</TotalTime>
  <Words>265</Words>
  <Application>Microsoft Office PowerPoint</Application>
  <PresentationFormat>Předvádění na obrazovce (4:3)</PresentationFormat>
  <Paragraphs>82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Integrovaný záchranný systém</vt:lpstr>
      <vt:lpstr>Lékařská záchranná služba</vt:lpstr>
      <vt:lpstr>Prezentace aplikace PowerPoint</vt:lpstr>
      <vt:lpstr>Policie</vt:lpstr>
      <vt:lpstr>Prezentace aplikace PowerPoint</vt:lpstr>
      <vt:lpstr>Hasičský záchranný sbor</vt:lpstr>
      <vt:lpstr>Prezentace aplikace PowerPoint</vt:lpstr>
      <vt:lpstr>Tísňová linka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21</cp:revision>
  <dcterms:created xsi:type="dcterms:W3CDTF">2011-11-26T17:58:20Z</dcterms:created>
  <dcterms:modified xsi:type="dcterms:W3CDTF">2012-10-25T11:03:57Z</dcterms:modified>
</cp:coreProperties>
</file>