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60" r:id="rId3"/>
    <p:sldId id="261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15C886-B376-4951-83B0-70BE2A2DDA6D}" type="datetimeFigureOut">
              <a:rPr lang="cs-CZ" smtClean="0"/>
              <a:t>2.3.2011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585A5E-4AE6-4EB0-A777-96B48E031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431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2AFD5-8592-4618-B485-DF05CA6E848F}" type="datetime1">
              <a:rPr lang="cs-CZ" smtClean="0"/>
              <a:t>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728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0AE34-6991-4E22-842B-F72BD46F1E9C}" type="datetime1">
              <a:rPr lang="cs-CZ" smtClean="0"/>
              <a:t>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096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F0E8-A3C8-4CA0-A521-C7E9FD47C474}" type="datetime1">
              <a:rPr lang="cs-CZ" smtClean="0"/>
              <a:t>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705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747D-ABBA-4555-A71A-8C0F43FFDEC5}" type="datetime1">
              <a:rPr lang="cs-CZ" smtClean="0"/>
              <a:t>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446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FD957-A09F-4750-AAA4-C0B9B78DE24A}" type="datetime1">
              <a:rPr lang="cs-CZ" smtClean="0"/>
              <a:t>2.3.2011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298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A63B1-1EDC-4F60-B710-B632AC1C51FE}" type="datetime1">
              <a:rPr lang="cs-CZ" smtClean="0"/>
              <a:t>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55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E0E8-843A-43AF-9E2A-A626B39087C5}" type="datetime1">
              <a:rPr lang="cs-CZ" smtClean="0"/>
              <a:t>2.3.2011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38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B9A-E11C-44ED-BC61-A9F0426C6246}" type="datetime1">
              <a:rPr lang="cs-CZ" smtClean="0"/>
              <a:t>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411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F320E-81D9-4B7E-BDFD-E942B6C560BA}" type="datetime1">
              <a:rPr lang="cs-CZ" smtClean="0"/>
              <a:t>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087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08B2B-C193-40E6-B73C-B8A15C2F7C39}" type="datetime1">
              <a:rPr lang="cs-CZ" smtClean="0"/>
              <a:t>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291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C6707-D030-46CF-9202-1B06F2037F6B}" type="datetime1">
              <a:rPr lang="cs-CZ" smtClean="0"/>
              <a:t>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171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E698A2-A6BC-400B-BF3E-7C9C0E0C15CA}" type="datetime1">
              <a:rPr lang="cs-CZ" smtClean="0"/>
              <a:t>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547FFD-C9A4-4379-9FD4-0E803E2DF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891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Chuť</a:t>
            </a:r>
            <a:br>
              <a:rPr lang="cs-CZ" dirty="0" smtClean="0"/>
            </a:br>
            <a:r>
              <a:rPr lang="cs-CZ" dirty="0" smtClean="0"/>
              <a:t>VY_32_INOVACE_15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Sada 1</a:t>
            </a:r>
          </a:p>
          <a:p>
            <a:r>
              <a:rPr lang="cs-CZ" dirty="0" smtClean="0"/>
              <a:t>Člověk a jeho zdraví</a:t>
            </a:r>
          </a:p>
          <a:p>
            <a:r>
              <a:rPr lang="cs-CZ" dirty="0" smtClean="0"/>
              <a:t>ZŠ a MŠ Dešná</a:t>
            </a:r>
          </a:p>
          <a:p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5574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075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7"/>
            <a:ext cx="7743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Chuť je smysl, kterým vnímáme hořké, sladké, slané a kyselé.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2903223" y="617685"/>
            <a:ext cx="23299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latin typeface="Matura MT Script Capitals" pitchFamily="66" charset="0"/>
              </a:rPr>
              <a:t>Chuť</a:t>
            </a:r>
            <a:endParaRPr lang="cs-CZ" sz="4400" b="1" u="sng" dirty="0">
              <a:latin typeface="Matura MT Script Capital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034" y="2996952"/>
            <a:ext cx="2377447" cy="1783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96952"/>
            <a:ext cx="1819682" cy="2431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80415"/>
            <a:ext cx="1544960" cy="2471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670" y="2794981"/>
            <a:ext cx="1844316" cy="1147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874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24744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haroni" pitchFamily="2" charset="-79"/>
                <a:cs typeface="Aharoni" pitchFamily="2" charset="-79"/>
              </a:rPr>
              <a:t>Chuť vnímáme pomocí chuťových pohárků, </a:t>
            </a:r>
            <a:r>
              <a:rPr lang="pl-PL" sz="2400" dirty="0" smtClean="0">
                <a:latin typeface="Aharoni" pitchFamily="2" charset="-79"/>
                <a:cs typeface="Aharoni" pitchFamily="2" charset="-79"/>
              </a:rPr>
              <a:t>které se nacházejí    především </a:t>
            </a:r>
            <a:r>
              <a:rPr lang="pl-PL" sz="2400" dirty="0">
                <a:latin typeface="Aharoni" pitchFamily="2" charset="-79"/>
                <a:cs typeface="Aharoni" pitchFamily="2" charset="-79"/>
              </a:rPr>
              <a:t>na </a:t>
            </a:r>
            <a:r>
              <a:rPr lang="pl-PL" sz="2400" dirty="0" smtClean="0">
                <a:latin typeface="Aharoni" pitchFamily="2" charset="-79"/>
                <a:cs typeface="Aharoni" pitchFamily="2" charset="-79"/>
              </a:rPr>
              <a:t>jazyku.</a:t>
            </a:r>
            <a:endParaRPr lang="cs-CZ" sz="24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36912"/>
            <a:ext cx="1840700" cy="3136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35896" y="374324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Místa vyšší koncentrace určitých typů receptorů: 1-hořká, 2-kyselá, </a:t>
            </a:r>
            <a:r>
              <a:rPr lang="cs-CZ" dirty="0" smtClean="0"/>
              <a:t>3-slaná</a:t>
            </a:r>
            <a:r>
              <a:rPr lang="cs-CZ" dirty="0"/>
              <a:t>, 4-sladká</a:t>
            </a:r>
          </a:p>
        </p:txBody>
      </p:sp>
    </p:spTree>
    <p:extLst>
      <p:ext uri="{BB962C8B-B14F-4D97-AF65-F5344CB8AC3E}">
        <p14:creationId xmlns:p14="http://schemas.microsoft.com/office/powerpoint/2010/main" val="283064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i="1" dirty="0"/>
              <a:t>Google</a:t>
            </a:r>
            <a:r>
              <a:rPr lang="cs-CZ" dirty="0"/>
              <a:t> [online]. 2008 [cit. 2011-03-01]. Dort. Dostupné z WWW: &lt;cukrarna-cherry.cz/</a:t>
            </a:r>
            <a:r>
              <a:rPr lang="cs-CZ" dirty="0" err="1"/>
              <a:t>cukrarna</a:t>
            </a:r>
            <a:r>
              <a:rPr lang="cs-CZ" dirty="0"/>
              <a:t>-</a:t>
            </a:r>
            <a:r>
              <a:rPr lang="cs-CZ" dirty="0" err="1"/>
              <a:t>kavarna</a:t>
            </a:r>
            <a:r>
              <a:rPr lang="cs-CZ" dirty="0"/>
              <a:t>-dorty</a:t>
            </a:r>
            <a:r>
              <a:rPr lang="cs-CZ" dirty="0" smtClean="0"/>
              <a:t>/&gt;.</a:t>
            </a:r>
          </a:p>
          <a:p>
            <a:r>
              <a:rPr lang="cs-CZ" i="1" dirty="0"/>
              <a:t>Google</a:t>
            </a:r>
            <a:r>
              <a:rPr lang="cs-CZ" dirty="0"/>
              <a:t> [online]. 2011 [cit. 2011-03-01]. Hořké. Dostupné z WWW: &lt;http://pivnirecenze.cz/359-recenze-radegast-extra-horky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</a:t>
            </a:r>
            <a:r>
              <a:rPr lang="cs-CZ" dirty="0"/>
              <a:t> [online]. 2010 [cit. 2011-03-01]. Brambůrky. Dostupné z WWW: &lt;http://www.mefisto2000.cz/</a:t>
            </a:r>
            <a:r>
              <a:rPr lang="cs-CZ" dirty="0" err="1"/>
              <a:t>napoje</a:t>
            </a:r>
            <a:r>
              <a:rPr lang="cs-CZ" dirty="0"/>
              <a:t>-a-pochutiny/</a:t>
            </a:r>
            <a:r>
              <a:rPr lang="cs-CZ" dirty="0" err="1"/>
              <a:t>susenky-slane-orisky</a:t>
            </a:r>
            <a:r>
              <a:rPr lang="cs-CZ" dirty="0"/>
              <a:t>/bramburky-bohemia-chips-90g</a:t>
            </a:r>
            <a:r>
              <a:rPr lang="cs-CZ" dirty="0" smtClean="0"/>
              <a:t>/&gt;.</a:t>
            </a:r>
          </a:p>
          <a:p>
            <a:r>
              <a:rPr lang="cs-CZ" i="1" dirty="0"/>
              <a:t>Google</a:t>
            </a:r>
            <a:r>
              <a:rPr lang="cs-CZ" dirty="0"/>
              <a:t> [online]. 2010 [cit. 2011-03-01]. Citron. Dostupné z WWW: &lt;http://abigail015.blog.cz/1008/2</a:t>
            </a:r>
            <a:r>
              <a:rPr lang="cs-CZ" dirty="0" smtClean="0"/>
              <a:t>&gt;.</a:t>
            </a:r>
          </a:p>
          <a:p>
            <a:r>
              <a:rPr lang="en-US" dirty="0" smtClean="0"/>
              <a:t> </a:t>
            </a:r>
            <a:r>
              <a:rPr lang="en-US" dirty="0"/>
              <a:t>In </a:t>
            </a:r>
            <a:r>
              <a:rPr lang="en-US" i="1" dirty="0"/>
              <a:t>Wikipedia : the free encyclopedia</a:t>
            </a:r>
            <a:r>
              <a:rPr lang="en-US" dirty="0"/>
              <a:t> [online]. St. Petersburg (Florida) : Wikipedia Foundation, , last modified on 14.1.2011 [cit. 2011-03-01]. </a:t>
            </a:r>
            <a:r>
              <a:rPr lang="en-US" dirty="0" err="1"/>
              <a:t>Dostupné</a:t>
            </a:r>
            <a:r>
              <a:rPr lang="en-US" dirty="0"/>
              <a:t> z WWW: &lt;http://cs.wikipedia.org/wiki/Chu%C5%A5&gt;.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96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168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Chuť VY_32_INOVACE_15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 - kočička</dc:creator>
  <cp:lastModifiedBy>Mirka Adamová</cp:lastModifiedBy>
  <cp:revision>26</cp:revision>
  <dcterms:created xsi:type="dcterms:W3CDTF">2011-02-24T13:33:23Z</dcterms:created>
  <dcterms:modified xsi:type="dcterms:W3CDTF">2011-03-02T10:22:06Z</dcterms:modified>
</cp:coreProperties>
</file>