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8" autoAdjust="0"/>
    <p:restoredTop sz="94660"/>
  </p:normalViewPr>
  <p:slideViewPr>
    <p:cSldViewPr>
      <p:cViewPr varScale="1">
        <p:scale>
          <a:sx n="88" d="100"/>
          <a:sy n="88" d="100"/>
        </p:scale>
        <p:origin x="-14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/>
              <a:t>POČÍTÁME </a:t>
            </a:r>
            <a:r>
              <a:rPr lang="cs-CZ" dirty="0" smtClean="0"/>
              <a:t>1 DOBU</a:t>
            </a:r>
            <a:endParaRPr lang="cs-CZ" dirty="0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22878049477003037"/>
          <c:y val="0.10257692165257991"/>
          <c:w val="0.54527241265758852"/>
          <c:h val="0.87028934107036537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POČÍTÁME 4 DOBY</c:v>
                </c:pt>
              </c:strCache>
            </c:strRef>
          </c:tx>
          <c:dPt>
            <c:idx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1"/>
            <c:bubble3D val="0"/>
            <c:spPr>
              <a:solidFill>
                <a:srgbClr val="FF0000"/>
              </a:solidFill>
            </c:spPr>
          </c:dPt>
          <c:dPt>
            <c:idx val="2"/>
            <c:bubble3D val="0"/>
            <c:spPr>
              <a:solidFill>
                <a:srgbClr val="00B050"/>
              </a:solidFill>
            </c:spPr>
          </c:dPt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Nota čtvrťová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Materiál je určen k výkladu a procvičení učiva hudební výchovy ve  2. ročníku. Práce seznamuje žáky </a:t>
            </a:r>
            <a:r>
              <a:rPr lang="cs-CZ" sz="2400" dirty="0" smtClean="0"/>
              <a:t>se čtvrťovou notou</a:t>
            </a:r>
            <a:r>
              <a:rPr lang="cs-CZ" sz="2400" dirty="0" smtClean="0"/>
              <a:t>, způsobem jejího zápisu a její délkou. Prezentace obsahuje animace.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137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43781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Nota čtvrťová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18.9.2012/2.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Délka not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4742" y="332656"/>
            <a:ext cx="3436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CELÁ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4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 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CELÁ NOTA BLÁHOVÁ,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VEČEŘE ZŮSTALA.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PASTELKY SI ŠETŘÍME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PRÁZDNÉ – NOŽKY NE.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NOŽIČEK NEUTÍKÁ,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ČTYŘI DOBY ODPOČÍTÁ.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2659" y="332656"/>
            <a:ext cx="4380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PŮLOVÁ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2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ALE MÁ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TAHLE NOTA PŮLOVÁ,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TO JE VELKÁ CHUDĚRA.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SKLADATEL JI NECHÁ HLADY,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VŮBEC NEVYBARVÍ.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NOŽIČKU JÍ ALE DÁ,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NA DVĚ DOBY 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092730" y="2247548"/>
            <a:ext cx="0" cy="216024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364088" y="3861048"/>
            <a:ext cx="2304256" cy="1440160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43608" y="1340768"/>
            <a:ext cx="570637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ČTVRŤOVÁ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668344" y="1700808"/>
            <a:ext cx="0" cy="28803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104443111"/>
              </p:ext>
            </p:extLst>
          </p:nvPr>
        </p:nvGraphicFramePr>
        <p:xfrm>
          <a:off x="0" y="404664"/>
          <a:ext cx="8964488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Obdélník 6"/>
          <p:cNvSpPr/>
          <p:nvPr/>
        </p:nvSpPr>
        <p:spPr>
          <a:xfrm>
            <a:off x="2987824" y="1556792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3717065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32040" y="3717032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1556792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438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772816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TUHLE NOTU ČTVRŤOVOU</a:t>
            </a:r>
          </a:p>
          <a:p>
            <a:pPr algn="ctr"/>
            <a:r>
              <a:rPr lang="cs-CZ" sz="2800" b="1" dirty="0" smtClean="0"/>
              <a:t>MÁME RYCHLE HOTOVOU.</a:t>
            </a:r>
          </a:p>
          <a:p>
            <a:pPr algn="ctr"/>
            <a:r>
              <a:rPr lang="cs-CZ" sz="2800" b="1" dirty="0" smtClean="0"/>
              <a:t>PLNÉ BŘÍŠKO VYBARVÍME,</a:t>
            </a:r>
          </a:p>
          <a:p>
            <a:pPr algn="ctr"/>
            <a:r>
              <a:rPr lang="cs-CZ" sz="2800" b="1" dirty="0" smtClean="0"/>
              <a:t>NOŽIČKU JÍ PŘIKRESLÍME.</a:t>
            </a:r>
          </a:p>
          <a:p>
            <a:pPr algn="ctr"/>
            <a:r>
              <a:rPr lang="cs-CZ" sz="2800" b="1" dirty="0" smtClean="0"/>
              <a:t>SNADNO SE I POČÍTÁ,</a:t>
            </a:r>
          </a:p>
          <a:p>
            <a:pPr algn="ctr"/>
            <a:r>
              <a:rPr lang="cs-CZ" sz="2800" b="1" dirty="0" smtClean="0"/>
              <a:t>JENOM JEDNU DOBU MÁ.</a:t>
            </a:r>
          </a:p>
        </p:txBody>
      </p:sp>
    </p:spTree>
    <p:extLst>
      <p:ext uri="{BB962C8B-B14F-4D97-AF65-F5344CB8AC3E}">
        <p14:creationId xmlns:p14="http://schemas.microsoft.com/office/powerpoint/2010/main" val="34788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/>
          <p:nvPr/>
        </p:nvCxnSpPr>
        <p:spPr>
          <a:xfrm>
            <a:off x="7785079" y="2685912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37199" y="356300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DOMALUJTE OBRÁZKY TAK, ABY Z NICH BYLY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ČTVRŤOVÉ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NOTY.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2735796" y="4043589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148064" y="443711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8985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5733256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44328" y="443711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92991" y="350100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48547" y="299695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68344" y="548122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40024" y="257328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230286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0555" y="318996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4067060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9984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26124" y="2126457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55448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542221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89035" y="341900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41150" y="507480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527884" y="311763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20975" y="4822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0635" y="212284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452320" y="1559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736416" y="3557105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7281110" y="183686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912" y="511117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12032" y="362169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4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nice 33"/>
          <p:cNvCxnSpPr/>
          <p:nvPr/>
        </p:nvCxnSpPr>
        <p:spPr>
          <a:xfrm>
            <a:off x="6130732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49465" y="3496491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NOTY S ČÍSLEM URČUJÍCÍM POČET DOB: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44498" y="255074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3290" y="347407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41542" y="529841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629680" y="4927646"/>
            <a:ext cx="396044" cy="25202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176096" y="3951750"/>
            <a:ext cx="1473369" cy="252028"/>
            <a:chOff x="946451" y="5717688"/>
            <a:chExt cx="1473369" cy="252028"/>
          </a:xfrm>
          <a:solidFill>
            <a:schemeClr val="tx1"/>
          </a:solidFill>
        </p:grpSpPr>
        <p:sp>
          <p:nvSpPr>
            <p:cNvPr id="10" name="Ovál 9"/>
            <p:cNvSpPr/>
            <p:nvPr/>
          </p:nvSpPr>
          <p:spPr>
            <a:xfrm>
              <a:off x="2023776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946451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505043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840252" y="5298414"/>
            <a:ext cx="972108" cy="252028"/>
            <a:chOff x="6732240" y="5969716"/>
            <a:chExt cx="972108" cy="252028"/>
          </a:xfrm>
          <a:solidFill>
            <a:schemeClr val="tx1"/>
          </a:solidFill>
        </p:grpSpPr>
        <p:sp>
          <p:nvSpPr>
            <p:cNvPr id="13" name="Ovál 12"/>
            <p:cNvSpPr/>
            <p:nvPr/>
          </p:nvSpPr>
          <p:spPr>
            <a:xfrm>
              <a:off x="7308304" y="5969716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732240" y="5969716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15864" y="2253642"/>
            <a:ext cx="2124236" cy="252028"/>
            <a:chOff x="3779912" y="4797152"/>
            <a:chExt cx="2124236" cy="252028"/>
          </a:xfrm>
          <a:solidFill>
            <a:schemeClr val="tx1"/>
          </a:solidFill>
        </p:grpSpPr>
        <p:sp>
          <p:nvSpPr>
            <p:cNvPr id="15" name="Ovál 14"/>
            <p:cNvSpPr/>
            <p:nvPr/>
          </p:nvSpPr>
          <p:spPr>
            <a:xfrm>
              <a:off x="5508104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932040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359157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779912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lačítko akce: Informace 21">
            <a:hlinkClick r:id="" action="ppaction://noaction" highlightClick="1"/>
          </p:cNvPr>
          <p:cNvSpPr/>
          <p:nvPr/>
        </p:nvSpPr>
        <p:spPr>
          <a:xfrm>
            <a:off x="539552" y="5760079"/>
            <a:ext cx="648072" cy="621249"/>
          </a:xfrm>
          <a:prstGeom prst="actionButtonInformation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endCxn id="8" idx="0"/>
          </p:cNvCxnSpPr>
          <p:nvPr/>
        </p:nvCxnSpPr>
        <p:spPr>
          <a:xfrm>
            <a:off x="1441809" y="3007395"/>
            <a:ext cx="385893" cy="1920251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82019" y="3844948"/>
            <a:ext cx="3256255" cy="1579480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7" idx="6"/>
          </p:cNvCxnSpPr>
          <p:nvPr/>
        </p:nvCxnSpPr>
        <p:spPr>
          <a:xfrm>
            <a:off x="3791153" y="2379656"/>
            <a:ext cx="752903" cy="338042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2" idx="0"/>
          </p:cNvCxnSpPr>
          <p:nvPr/>
        </p:nvCxnSpPr>
        <p:spPr>
          <a:xfrm flipH="1">
            <a:off x="5932710" y="3127357"/>
            <a:ext cx="1791567" cy="82439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25724" y="4480284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11908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791153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366126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940100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72140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811306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242364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44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00300" y="2830585"/>
            <a:ext cx="32623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ČTVRŤOVÁ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6084168" y="4977172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5292655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32917" y="1412776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692894" y="404664"/>
            <a:ext cx="792088" cy="1404156"/>
            <a:chOff x="7668344" y="4581128"/>
            <a:chExt cx="792088" cy="1404156"/>
          </a:xfrm>
        </p:grpSpPr>
        <p:sp>
          <p:nvSpPr>
            <p:cNvPr id="7" name="Ovál 6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6913378" y="2726922"/>
            <a:ext cx="792088" cy="1404156"/>
            <a:chOff x="7668344" y="4581128"/>
            <a:chExt cx="792088" cy="1404156"/>
          </a:xfrm>
        </p:grpSpPr>
        <p:sp>
          <p:nvSpPr>
            <p:cNvPr id="12" name="Ovál 11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3995936" y="5183578"/>
            <a:ext cx="792088" cy="1404156"/>
            <a:chOff x="7668344" y="4581128"/>
            <a:chExt cx="792088" cy="1404156"/>
          </a:xfrm>
        </p:grpSpPr>
        <p:sp>
          <p:nvSpPr>
            <p:cNvPr id="15" name="Ovál 14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1124575" y="2746835"/>
            <a:ext cx="792088" cy="1404156"/>
            <a:chOff x="7668344" y="4581128"/>
            <a:chExt cx="792088" cy="1404156"/>
          </a:xfrm>
        </p:grpSpPr>
        <p:sp>
          <p:nvSpPr>
            <p:cNvPr id="18" name="Ovál 17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76819" y="8912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67132" y="426024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48444" y="4119463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739779" y="361271"/>
            <a:ext cx="1184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08077" y="569274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502476" y="204400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907704" y="656692"/>
            <a:ext cx="792596" cy="1404156"/>
            <a:chOff x="1907704" y="656692"/>
            <a:chExt cx="792596" cy="1404156"/>
          </a:xfrm>
        </p:grpSpPr>
        <p:sp>
          <p:nvSpPr>
            <p:cNvPr id="5" name="Ovál 4"/>
            <p:cNvSpPr/>
            <p:nvPr/>
          </p:nvSpPr>
          <p:spPr>
            <a:xfrm>
              <a:off x="1907704" y="1556792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2700300" y="656692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5992677" y="1936854"/>
            <a:ext cx="792596" cy="1404156"/>
            <a:chOff x="5570350" y="1961220"/>
            <a:chExt cx="792596" cy="1404156"/>
          </a:xfrm>
        </p:grpSpPr>
        <p:sp>
          <p:nvSpPr>
            <p:cNvPr id="45" name="Ovál 44"/>
            <p:cNvSpPr/>
            <p:nvPr/>
          </p:nvSpPr>
          <p:spPr>
            <a:xfrm>
              <a:off x="5570350" y="2861320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6362946" y="1961220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2669367" y="3753915"/>
            <a:ext cx="1068842" cy="1404156"/>
            <a:chOff x="2669367" y="3753915"/>
            <a:chExt cx="1068842" cy="1404156"/>
          </a:xfrm>
        </p:grpSpPr>
        <p:grpSp>
          <p:nvGrpSpPr>
            <p:cNvPr id="33" name="Skupina 32"/>
            <p:cNvGrpSpPr/>
            <p:nvPr/>
          </p:nvGrpSpPr>
          <p:grpSpPr>
            <a:xfrm>
              <a:off x="2669367" y="3753915"/>
              <a:ext cx="792088" cy="1404156"/>
              <a:chOff x="7668344" y="4581128"/>
              <a:chExt cx="792088" cy="1404156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nice 35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9" name="Volný tvar 48"/>
            <p:cNvSpPr/>
            <p:nvPr/>
          </p:nvSpPr>
          <p:spPr>
            <a:xfrm>
              <a:off x="3367095" y="3759978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21972" y="278650"/>
            <a:ext cx="1097618" cy="1404156"/>
            <a:chOff x="521972" y="278650"/>
            <a:chExt cx="1097618" cy="1404156"/>
          </a:xfrm>
        </p:grpSpPr>
        <p:grpSp>
          <p:nvGrpSpPr>
            <p:cNvPr id="28" name="Skupina 27"/>
            <p:cNvGrpSpPr/>
            <p:nvPr/>
          </p:nvGrpSpPr>
          <p:grpSpPr>
            <a:xfrm>
              <a:off x="521972" y="278650"/>
              <a:ext cx="792088" cy="1404156"/>
              <a:chOff x="7668344" y="4581128"/>
              <a:chExt cx="792088" cy="1404156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Volný tvar 49"/>
            <p:cNvSpPr/>
            <p:nvPr/>
          </p:nvSpPr>
          <p:spPr>
            <a:xfrm>
              <a:off x="1248476" y="322666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668344" y="4581128"/>
            <a:ext cx="1087611" cy="1404156"/>
            <a:chOff x="7668344" y="4581128"/>
            <a:chExt cx="1087611" cy="1404156"/>
          </a:xfrm>
        </p:grpSpPr>
        <p:grpSp>
          <p:nvGrpSpPr>
            <p:cNvPr id="20" name="Skupina 19"/>
            <p:cNvGrpSpPr/>
            <p:nvPr/>
          </p:nvGrpSpPr>
          <p:grpSpPr>
            <a:xfrm>
              <a:off x="7668344" y="4581128"/>
              <a:ext cx="792088" cy="1404156"/>
              <a:chOff x="7668344" y="4581128"/>
              <a:chExt cx="792088" cy="140415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Volný tvar 50"/>
            <p:cNvSpPr/>
            <p:nvPr/>
          </p:nvSpPr>
          <p:spPr>
            <a:xfrm>
              <a:off x="8384841" y="4617584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414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38" grpId="0"/>
      <p:bldP spid="39" grpId="0"/>
      <p:bldP spid="41" grpId="0"/>
      <p:bldP spid="42" grpId="0"/>
      <p:bldP spid="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2430" y="332656"/>
            <a:ext cx="51210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1 DOBU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PLNÉ BŘÍŠKO A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TUHLE NOTU ČTVRŤOVOU,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MÁME RYCHLE HOTOVOU.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PLNÉ BŘÍŠKO VYBARVÍME,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NOŽIČKU JÍ PŘIKRESLÍME.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SNADNO SE I POČÍTÁ,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JENOM JEDNU DOBU MÁ.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092730" y="2247548"/>
            <a:ext cx="0" cy="216024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296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Nota čtvrťová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12</cp:revision>
  <dcterms:created xsi:type="dcterms:W3CDTF">2012-02-27T15:29:06Z</dcterms:created>
  <dcterms:modified xsi:type="dcterms:W3CDTF">2012-10-26T07:08:03Z</dcterms:modified>
</cp:coreProperties>
</file>