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7" r:id="rId3"/>
    <p:sldId id="256" r:id="rId4"/>
    <p:sldId id="264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/>
              <a:t>POČÍTÁME </a:t>
            </a:r>
            <a:r>
              <a:rPr lang="cs-CZ" dirty="0" smtClean="0"/>
              <a:t>2 </a:t>
            </a:r>
            <a:r>
              <a:rPr lang="cs-CZ" dirty="0"/>
              <a:t>DOBY</a:t>
            </a:r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POČÍTÁME 4 DOBY</c:v>
                </c:pt>
              </c:strCache>
            </c:strRef>
          </c:tx>
          <c:dPt>
            <c:idx val="0"/>
            <c:bubble3D val="0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1"/>
            <c:bubble3D val="0"/>
            <c:spPr>
              <a:solidFill>
                <a:srgbClr val="FF0000"/>
              </a:solidFill>
            </c:spPr>
          </c:dPt>
          <c:dPt>
            <c:idx val="2"/>
            <c:bubble3D val="0"/>
            <c:spPr>
              <a:solidFill>
                <a:srgbClr val="00B050"/>
              </a:solidFill>
            </c:spPr>
          </c:dPt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0747744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Nota půlová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11.9.2012/2.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Délka not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a procvičení učiva hudební výchovy ve 2. ročníku. Žáci si osvojí zápis a délku noty půlové.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24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Nota  půlová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84742" y="332656"/>
            <a:ext cx="3436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CELÁ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4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 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CELÁ NOTA BLÁHOVÁ,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VEČEŘE ZŮSTALA.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PASTELKY SI ŠETŘÍME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PRÁZDNÉ – NOŽKY NE.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NOŽIČEK NEUTÍKÁ,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ČTYŘI DOBY ODPOČÍTÁ.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364088" y="3861048"/>
            <a:ext cx="2304256" cy="144016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40909" y="1700808"/>
            <a:ext cx="439973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PŮLOVÁ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668344" y="1700808"/>
            <a:ext cx="0" cy="28803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2727966825"/>
              </p:ext>
            </p:extLst>
          </p:nvPr>
        </p:nvGraphicFramePr>
        <p:xfrm>
          <a:off x="0" y="404664"/>
          <a:ext cx="8964488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Obdélník 2"/>
          <p:cNvSpPr/>
          <p:nvPr/>
        </p:nvSpPr>
        <p:spPr>
          <a:xfrm>
            <a:off x="5004048" y="2492896"/>
            <a:ext cx="126544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71800" y="2492896"/>
            <a:ext cx="126544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438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772816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TAHLE NOTA PŮLOVÁ,</a:t>
            </a:r>
          </a:p>
          <a:p>
            <a:pPr algn="ctr"/>
            <a:r>
              <a:rPr lang="cs-CZ" sz="2800" b="1" dirty="0" smtClean="0"/>
              <a:t>TO JE VELKÁ CHUDĚRA.</a:t>
            </a:r>
          </a:p>
          <a:p>
            <a:pPr algn="ctr"/>
            <a:r>
              <a:rPr lang="cs-CZ" sz="2800" b="1" dirty="0" smtClean="0"/>
              <a:t>SKLADATEL JI NECHÁ HLADY,</a:t>
            </a:r>
          </a:p>
          <a:p>
            <a:pPr algn="ctr"/>
            <a:r>
              <a:rPr lang="cs-CZ" sz="2800" b="1" dirty="0" smtClean="0"/>
              <a:t>BŘÍŠKO VŮBEC NEVYBARVÍ.</a:t>
            </a:r>
          </a:p>
          <a:p>
            <a:pPr algn="ctr"/>
            <a:r>
              <a:rPr lang="cs-CZ" sz="2800" b="1" dirty="0" smtClean="0"/>
              <a:t>NOŽIČKU JÍ ALE DÁ,</a:t>
            </a:r>
          </a:p>
          <a:p>
            <a:pPr algn="ctr"/>
            <a:r>
              <a:rPr lang="cs-CZ" sz="2800" b="1" dirty="0" smtClean="0"/>
              <a:t>NA DVĚ DOBY POČÍTÁ</a:t>
            </a:r>
          </a:p>
        </p:txBody>
      </p:sp>
    </p:spTree>
    <p:extLst>
      <p:ext uri="{BB962C8B-B14F-4D97-AF65-F5344CB8AC3E}">
        <p14:creationId xmlns:p14="http://schemas.microsoft.com/office/powerpoint/2010/main" val="34788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Přímá spojnice 28"/>
          <p:cNvCxnSpPr/>
          <p:nvPr/>
        </p:nvCxnSpPr>
        <p:spPr>
          <a:xfrm>
            <a:off x="7785079" y="2685912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37199" y="3563004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441809" y="261912"/>
            <a:ext cx="6370551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DOMALUJTE OBRÁZKY TAK, ABY Z NICH BYLY PŮLOVÉ NOTY.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2735796" y="4043589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148064" y="4437112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8985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31840" y="5733256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44328" y="4437112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992991" y="350100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48547" y="2996952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68344" y="548122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40024" y="257328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230286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0555" y="318996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4067060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9984" y="424377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26124" y="2126457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55448" y="424377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542221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89035" y="341900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41150" y="507480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527884" y="311763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20975" y="482277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0635" y="2122844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452320" y="155977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736416" y="3557105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7281110" y="183686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912" y="511117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412032" y="362169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4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nice 33"/>
          <p:cNvCxnSpPr/>
          <p:nvPr/>
        </p:nvCxnSpPr>
        <p:spPr>
          <a:xfrm>
            <a:off x="6130732" y="3474079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49465" y="3496491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441809" y="261912"/>
            <a:ext cx="637055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NOTY S ČÍSLEM URČUJÍCÍM POČET DOB: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44498" y="255074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3290" y="347407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92858" y="23796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41542" y="529841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8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629680" y="4927646"/>
            <a:ext cx="396044" cy="25202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176096" y="3951750"/>
            <a:ext cx="1473369" cy="252028"/>
            <a:chOff x="946451" y="5717688"/>
            <a:chExt cx="1473369" cy="252028"/>
          </a:xfrm>
        </p:grpSpPr>
        <p:sp>
          <p:nvSpPr>
            <p:cNvPr id="10" name="Ovál 9"/>
            <p:cNvSpPr/>
            <p:nvPr/>
          </p:nvSpPr>
          <p:spPr>
            <a:xfrm>
              <a:off x="2023776" y="5717688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946451" y="5717688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505043" y="5717688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840252" y="5298414"/>
            <a:ext cx="972108" cy="252028"/>
            <a:chOff x="6732240" y="5969716"/>
            <a:chExt cx="972108" cy="252028"/>
          </a:xfrm>
        </p:grpSpPr>
        <p:sp>
          <p:nvSpPr>
            <p:cNvPr id="13" name="Ovál 12"/>
            <p:cNvSpPr/>
            <p:nvPr/>
          </p:nvSpPr>
          <p:spPr>
            <a:xfrm>
              <a:off x="7308304" y="5969716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732240" y="5969716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15864" y="2253642"/>
            <a:ext cx="2124236" cy="252028"/>
            <a:chOff x="3779912" y="4797152"/>
            <a:chExt cx="2124236" cy="252028"/>
          </a:xfrm>
        </p:grpSpPr>
        <p:sp>
          <p:nvSpPr>
            <p:cNvPr id="15" name="Ovál 14"/>
            <p:cNvSpPr/>
            <p:nvPr/>
          </p:nvSpPr>
          <p:spPr>
            <a:xfrm>
              <a:off x="5508104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932040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359157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3779912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lačítko akce: Informace 21">
            <a:hlinkClick r:id="" action="ppaction://noaction" highlightClick="1"/>
          </p:cNvPr>
          <p:cNvSpPr/>
          <p:nvPr/>
        </p:nvSpPr>
        <p:spPr>
          <a:xfrm>
            <a:off x="539552" y="5760079"/>
            <a:ext cx="648072" cy="621249"/>
          </a:xfrm>
          <a:prstGeom prst="actionButtonInformation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endCxn id="8" idx="0"/>
          </p:cNvCxnSpPr>
          <p:nvPr/>
        </p:nvCxnSpPr>
        <p:spPr>
          <a:xfrm>
            <a:off x="1441809" y="3007395"/>
            <a:ext cx="385893" cy="1920251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82019" y="3844948"/>
            <a:ext cx="3256255" cy="1579480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7" idx="6"/>
          </p:cNvCxnSpPr>
          <p:nvPr/>
        </p:nvCxnSpPr>
        <p:spPr>
          <a:xfrm>
            <a:off x="3791153" y="2379656"/>
            <a:ext cx="752903" cy="338042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2" idx="0"/>
          </p:cNvCxnSpPr>
          <p:nvPr/>
        </p:nvCxnSpPr>
        <p:spPr>
          <a:xfrm flipH="1">
            <a:off x="5932710" y="3127357"/>
            <a:ext cx="1791567" cy="82439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25724" y="4480284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11908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791153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366126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940100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72140" y="3474079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811306" y="4851052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242364" y="4851052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44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4667" y="2967335"/>
            <a:ext cx="25346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PŮLOVÁ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6084168" y="4977172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5292655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32917" y="1412776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692894" y="404664"/>
            <a:ext cx="792088" cy="1404156"/>
            <a:chOff x="7668344" y="4581128"/>
            <a:chExt cx="792088" cy="1404156"/>
          </a:xfrm>
        </p:grpSpPr>
        <p:sp>
          <p:nvSpPr>
            <p:cNvPr id="7" name="Ovál 6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6913378" y="2726922"/>
            <a:ext cx="792088" cy="1404156"/>
            <a:chOff x="7668344" y="4581128"/>
            <a:chExt cx="792088" cy="1404156"/>
          </a:xfrm>
        </p:grpSpPr>
        <p:sp>
          <p:nvSpPr>
            <p:cNvPr id="12" name="Ovál 11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3995936" y="5183578"/>
            <a:ext cx="792088" cy="1404156"/>
            <a:chOff x="7668344" y="4581128"/>
            <a:chExt cx="792088" cy="1404156"/>
          </a:xfrm>
        </p:grpSpPr>
        <p:sp>
          <p:nvSpPr>
            <p:cNvPr id="15" name="Ovál 14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1124575" y="2746835"/>
            <a:ext cx="792088" cy="1404156"/>
            <a:chOff x="7668344" y="4581128"/>
            <a:chExt cx="792088" cy="1404156"/>
          </a:xfrm>
        </p:grpSpPr>
        <p:sp>
          <p:nvSpPr>
            <p:cNvPr id="18" name="Ovál 17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Obdélník 36"/>
          <p:cNvSpPr/>
          <p:nvPr/>
        </p:nvSpPr>
        <p:spPr>
          <a:xfrm>
            <a:off x="1092858" y="23796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76819" y="8912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67132" y="426024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548444" y="4119463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739779" y="361271"/>
            <a:ext cx="1184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08077" y="569274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502476" y="204400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1907704" y="656692"/>
            <a:ext cx="792596" cy="1404156"/>
            <a:chOff x="1907704" y="656692"/>
            <a:chExt cx="792596" cy="1404156"/>
          </a:xfrm>
        </p:grpSpPr>
        <p:sp>
          <p:nvSpPr>
            <p:cNvPr id="5" name="Ovál 4"/>
            <p:cNvSpPr/>
            <p:nvPr/>
          </p:nvSpPr>
          <p:spPr>
            <a:xfrm>
              <a:off x="1907704" y="1556792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2700300" y="656692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5843885" y="1936854"/>
            <a:ext cx="792596" cy="1404156"/>
            <a:chOff x="5570350" y="1961220"/>
            <a:chExt cx="792596" cy="1404156"/>
          </a:xfrm>
        </p:grpSpPr>
        <p:sp>
          <p:nvSpPr>
            <p:cNvPr id="45" name="Ovál 44"/>
            <p:cNvSpPr/>
            <p:nvPr/>
          </p:nvSpPr>
          <p:spPr>
            <a:xfrm>
              <a:off x="5570350" y="2861320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6362946" y="1961220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2669367" y="3753915"/>
            <a:ext cx="1090613" cy="1404156"/>
            <a:chOff x="2669367" y="3753915"/>
            <a:chExt cx="1090613" cy="1404156"/>
          </a:xfrm>
        </p:grpSpPr>
        <p:grpSp>
          <p:nvGrpSpPr>
            <p:cNvPr id="33" name="Skupina 32"/>
            <p:cNvGrpSpPr/>
            <p:nvPr/>
          </p:nvGrpSpPr>
          <p:grpSpPr>
            <a:xfrm>
              <a:off x="2669367" y="3753915"/>
              <a:ext cx="792088" cy="1404156"/>
              <a:chOff x="7668344" y="4581128"/>
              <a:chExt cx="792088" cy="1404156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6" name="Přímá spojnice 35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9" name="Volný tvar 48"/>
            <p:cNvSpPr/>
            <p:nvPr/>
          </p:nvSpPr>
          <p:spPr>
            <a:xfrm>
              <a:off x="3388866" y="3812514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21972" y="278650"/>
            <a:ext cx="1070331" cy="1404156"/>
            <a:chOff x="521972" y="278650"/>
            <a:chExt cx="1070331" cy="1404156"/>
          </a:xfrm>
        </p:grpSpPr>
        <p:grpSp>
          <p:nvGrpSpPr>
            <p:cNvPr id="28" name="Skupina 27"/>
            <p:cNvGrpSpPr/>
            <p:nvPr/>
          </p:nvGrpSpPr>
          <p:grpSpPr>
            <a:xfrm>
              <a:off x="521972" y="278650"/>
              <a:ext cx="792088" cy="1404156"/>
              <a:chOff x="7668344" y="4581128"/>
              <a:chExt cx="792088" cy="1404156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Volný tvar 49"/>
            <p:cNvSpPr/>
            <p:nvPr/>
          </p:nvSpPr>
          <p:spPr>
            <a:xfrm>
              <a:off x="1221189" y="294199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668344" y="4581128"/>
            <a:ext cx="1097618" cy="1404156"/>
            <a:chOff x="7668344" y="4581128"/>
            <a:chExt cx="1097618" cy="1404156"/>
          </a:xfrm>
        </p:grpSpPr>
        <p:grpSp>
          <p:nvGrpSpPr>
            <p:cNvPr id="20" name="Skupina 19"/>
            <p:cNvGrpSpPr/>
            <p:nvPr/>
          </p:nvGrpSpPr>
          <p:grpSpPr>
            <a:xfrm>
              <a:off x="7668344" y="4581128"/>
              <a:ext cx="792088" cy="1404156"/>
              <a:chOff x="7668344" y="4581128"/>
              <a:chExt cx="792088" cy="1404156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Volný tvar 50"/>
            <p:cNvSpPr/>
            <p:nvPr/>
          </p:nvSpPr>
          <p:spPr>
            <a:xfrm>
              <a:off x="8394848" y="4634521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4141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37" grpId="0"/>
      <p:bldP spid="38" grpId="0"/>
      <p:bldP spid="39" grpId="0"/>
      <p:bldP spid="40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2659" y="332656"/>
            <a:ext cx="4380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PŮLOVÁ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2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ALE MÁ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TAHLE NOTA PŮLOVÁ,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TO JE VELKÁ CHUDĚRA.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SKLADATEL JI NECHÁ HLADY,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VŮBEC NEVYBARVÍ.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NOŽIČKU JÍ ALE DÁ,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NA DVĚ DOBY 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092730" y="2247548"/>
            <a:ext cx="0" cy="216024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249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Nota  půlová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9</cp:revision>
  <dcterms:created xsi:type="dcterms:W3CDTF">2012-02-27T15:29:06Z</dcterms:created>
  <dcterms:modified xsi:type="dcterms:W3CDTF">2012-10-25T19:49:02Z</dcterms:modified>
</cp:coreProperties>
</file>