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5" r:id="rId4"/>
    <p:sldId id="257" r:id="rId5"/>
    <p:sldId id="262" r:id="rId6"/>
    <p:sldId id="263" r:id="rId7"/>
    <p:sldId id="258" r:id="rId8"/>
    <p:sldId id="259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4.wdp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2/4 takt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628800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k výkladu učiva hudební výchovy ve 3. ročníku. Jeho prostřednictvím se žáci seznámí s problematikou 2/4 taktu. Prezentace obsahuje </a:t>
            </a:r>
            <a:r>
              <a:rPr lang="cs-CZ" smtClean="0"/>
              <a:t>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256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5970954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2/4 takt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09/2012</a:t>
                      </a:r>
                    </a:p>
                    <a:p>
                      <a:r>
                        <a:rPr lang="cs-CZ" dirty="0" smtClean="0"/>
                        <a:t>2.10.2012/3.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Takty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437151"/>
              </p:ext>
            </p:extLst>
          </p:nvPr>
        </p:nvGraphicFramePr>
        <p:xfrm>
          <a:off x="1471505" y="908720"/>
          <a:ext cx="6096000" cy="47853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nota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pomlka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počet dob</a:t>
                      </a:r>
                      <a:endParaRPr lang="cs-CZ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2292559" y="1478247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" name="Ovál 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190938" y="2492896"/>
            <a:ext cx="503601" cy="885198"/>
            <a:chOff x="7452320" y="1772816"/>
            <a:chExt cx="578209" cy="1018928"/>
          </a:xfrm>
        </p:grpSpPr>
        <p:sp>
          <p:nvSpPr>
            <p:cNvPr id="11" name="Ovál 10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092381" y="4756501"/>
            <a:ext cx="488276" cy="876779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6" name="Ovál 1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Ovál 17"/>
          <p:cNvSpPr/>
          <p:nvPr/>
        </p:nvSpPr>
        <p:spPr>
          <a:xfrm>
            <a:off x="2174184" y="3861048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3851920" y="3942676"/>
            <a:ext cx="1224136" cy="103202"/>
            <a:chOff x="2915816" y="3573016"/>
            <a:chExt cx="1224136" cy="144016"/>
          </a:xfrm>
        </p:grpSpPr>
        <p:cxnSp>
          <p:nvCxnSpPr>
            <p:cNvPr id="20" name="Přímá spojnice 19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bdélník 20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 flipV="1">
            <a:off x="3851920" y="2954561"/>
            <a:ext cx="1224136" cy="106326"/>
            <a:chOff x="2915816" y="3573016"/>
            <a:chExt cx="1224136" cy="144016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bdélník 23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230" y="1225949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717" y="4749595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6156176" y="1383409"/>
            <a:ext cx="7031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868144" y="4709950"/>
            <a:ext cx="12961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1/2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156176" y="3541139"/>
            <a:ext cx="7031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156176" y="2492896"/>
            <a:ext cx="7031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Tlačítko akce: Informace 30">
            <a:hlinkClick r:id="" action="ppaction://hlinkshowjump?jump=lastslideviewed" highlightClick="1"/>
          </p:cNvPr>
          <p:cNvSpPr/>
          <p:nvPr/>
        </p:nvSpPr>
        <p:spPr>
          <a:xfrm>
            <a:off x="8172400" y="404664"/>
            <a:ext cx="720080" cy="792088"/>
          </a:xfrm>
          <a:prstGeom prst="actionButtonInformation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2508982" y="4770586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48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51547" y="1569407"/>
            <a:ext cx="7560840" cy="1409424"/>
            <a:chOff x="1334117" y="4356090"/>
            <a:chExt cx="1451992" cy="57800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1334117" y="43560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>
              <a:off x="1334117" y="45084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1345949" y="46608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1345949" y="48132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345949" y="4934097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71329"/>
            <a:ext cx="1224136" cy="3049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763687" y="1503672"/>
            <a:ext cx="10801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</a:t>
            </a:r>
          </a:p>
          <a:p>
            <a:r>
              <a:rPr lang="cs-CZ" sz="4400" b="1" dirty="0"/>
              <a:t>4</a:t>
            </a:r>
          </a:p>
        </p:txBody>
      </p:sp>
      <p:grpSp>
        <p:nvGrpSpPr>
          <p:cNvPr id="42" name="Skupina 41"/>
          <p:cNvGrpSpPr/>
          <p:nvPr/>
        </p:nvGrpSpPr>
        <p:grpSpPr>
          <a:xfrm>
            <a:off x="2131444" y="2262861"/>
            <a:ext cx="1368770" cy="1152892"/>
            <a:chOff x="2554703" y="2279288"/>
            <a:chExt cx="1368770" cy="1152892"/>
          </a:xfrm>
        </p:grpSpPr>
        <p:cxnSp>
          <p:nvCxnSpPr>
            <p:cNvPr id="23" name="Přímá spojnice 22"/>
            <p:cNvCxnSpPr/>
            <p:nvPr/>
          </p:nvCxnSpPr>
          <p:spPr>
            <a:xfrm flipV="1">
              <a:off x="3076956" y="2295561"/>
              <a:ext cx="846517" cy="1179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Skupina 24"/>
            <p:cNvGrpSpPr/>
            <p:nvPr/>
          </p:nvGrpSpPr>
          <p:grpSpPr>
            <a:xfrm>
              <a:off x="2554703" y="2378841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26" name="Ovál 25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8" name="Skupina 27"/>
            <p:cNvGrpSpPr/>
            <p:nvPr/>
          </p:nvGrpSpPr>
          <p:grpSpPr>
            <a:xfrm>
              <a:off x="3345264" y="2279288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29" name="Ovál 28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5868144" y="1811436"/>
            <a:ext cx="578209" cy="1053339"/>
            <a:chOff x="2987824" y="647080"/>
            <a:chExt cx="2088232" cy="4006056"/>
          </a:xfrm>
          <a:solidFill>
            <a:schemeClr val="tx1"/>
          </a:solidFill>
        </p:grpSpPr>
        <p:sp>
          <p:nvSpPr>
            <p:cNvPr id="37" name="Ovál 3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910939" y="647080"/>
              <a:ext cx="165117" cy="3357987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6658087" y="1811436"/>
            <a:ext cx="578209" cy="1053339"/>
            <a:chOff x="2987824" y="647080"/>
            <a:chExt cx="2088232" cy="4006056"/>
          </a:xfrm>
          <a:solidFill>
            <a:schemeClr val="tx1"/>
          </a:solidFill>
        </p:grpSpPr>
        <p:sp>
          <p:nvSpPr>
            <p:cNvPr id="40" name="Ovál 39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910939" y="647080"/>
              <a:ext cx="165117" cy="3357987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680245" y="1947525"/>
            <a:ext cx="1368770" cy="1152892"/>
            <a:chOff x="2554703" y="2279288"/>
            <a:chExt cx="1368770" cy="1152892"/>
          </a:xfrm>
        </p:grpSpPr>
        <p:cxnSp>
          <p:nvCxnSpPr>
            <p:cNvPr id="49" name="Přímá spojnice 48"/>
            <p:cNvCxnSpPr/>
            <p:nvPr/>
          </p:nvCxnSpPr>
          <p:spPr>
            <a:xfrm flipV="1">
              <a:off x="3076956" y="2295561"/>
              <a:ext cx="846517" cy="1179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0" name="Skupina 49"/>
            <p:cNvGrpSpPr/>
            <p:nvPr/>
          </p:nvGrpSpPr>
          <p:grpSpPr>
            <a:xfrm>
              <a:off x="2554703" y="2378841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54" name="Ovál 53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bdélník 54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3345264" y="2279288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52" name="Ovál 51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57" name="Přímá spojnice 56"/>
          <p:cNvCxnSpPr/>
          <p:nvPr/>
        </p:nvCxnSpPr>
        <p:spPr>
          <a:xfrm>
            <a:off x="5508104" y="1569407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812360" y="1569406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Levá složená závorka 58"/>
          <p:cNvSpPr/>
          <p:nvPr/>
        </p:nvSpPr>
        <p:spPr>
          <a:xfrm rot="16200000">
            <a:off x="3143219" y="1838087"/>
            <a:ext cx="1201379" cy="3528390"/>
          </a:xfrm>
          <a:prstGeom prst="leftBrac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Levá složená závorka 59"/>
          <p:cNvSpPr/>
          <p:nvPr/>
        </p:nvSpPr>
        <p:spPr>
          <a:xfrm rot="16200000">
            <a:off x="5717505" y="2769430"/>
            <a:ext cx="1885455" cy="2304255"/>
          </a:xfrm>
          <a:prstGeom prst="leftBrace">
            <a:avLst>
              <a:gd name="adj1" fmla="val 8333"/>
              <a:gd name="adj2" fmla="val 50371"/>
            </a:avLst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2192113" y="4202972"/>
            <a:ext cx="29762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První takt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052579" y="4850009"/>
            <a:ext cx="3228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Druhý takt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2600594" y="260648"/>
            <a:ext cx="4597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Taktová čára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65" name="Přímá spojnice se šipkou 64"/>
          <p:cNvCxnSpPr/>
          <p:nvPr/>
        </p:nvCxnSpPr>
        <p:spPr>
          <a:xfrm>
            <a:off x="5292080" y="1052736"/>
            <a:ext cx="216025" cy="516671"/>
          </a:xfrm>
          <a:prstGeom prst="straightConnector1">
            <a:avLst/>
          </a:prstGeom>
          <a:ln w="762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/>
          <p:nvPr/>
        </p:nvCxnSpPr>
        <p:spPr>
          <a:xfrm>
            <a:off x="5641139" y="1052736"/>
            <a:ext cx="2171221" cy="516670"/>
          </a:xfrm>
          <a:prstGeom prst="straightConnector1">
            <a:avLst/>
          </a:prstGeom>
          <a:ln w="762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468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/>
      <p:bldP spid="60" grpId="0" animBg="1"/>
      <p:bldP spid="61" grpId="0"/>
      <p:bldP spid="62" grpId="0"/>
      <p:bldP spid="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2/4 takt – dvě čtvrťové noty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2500892" y="227687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5" name="Ovál 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270274" y="227687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" name="Ovál 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1999064" y="2276872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47863" y="2372470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=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97053" y="2049305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21189" y="2049305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2049305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>
                <a:ln w="31550" cmpd="sng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004048" y="2372470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08526" y="2372470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=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79" y="4077072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294" y="4077072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1999064" y="4138934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47863" y="4234532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=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997053" y="3911367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21189" y="3911367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876256" y="3911367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>
                <a:ln w="31550" cmpd="sng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004048" y="4234532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408526" y="4234532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=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2869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3527884" y="1574747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6" name="Ovál 1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678445" y="158018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32" name="Ovál 31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777172" y="1574747"/>
            <a:ext cx="7611252" cy="1542848"/>
            <a:chOff x="777172" y="2098667"/>
            <a:chExt cx="7611252" cy="1542848"/>
          </a:xfrm>
        </p:grpSpPr>
        <p:cxnSp>
          <p:nvCxnSpPr>
            <p:cNvPr id="11" name="Přímá spojnice 10"/>
            <p:cNvCxnSpPr/>
            <p:nvPr/>
          </p:nvCxnSpPr>
          <p:spPr>
            <a:xfrm flipV="1">
              <a:off x="827584" y="2918239"/>
              <a:ext cx="7560840" cy="759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2</a:t>
              </a:r>
            </a:p>
            <a:p>
              <a:r>
                <a:rPr lang="cs-CZ" sz="4400" b="1" dirty="0"/>
                <a:t>4</a:t>
              </a:r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1717000" y="2098667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5" name="Ovál 34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2428626" y="2104102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8" name="Ovál 37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4" name="Přímá spojnice 13"/>
            <p:cNvCxnSpPr/>
            <p:nvPr/>
          </p:nvCxnSpPr>
          <p:spPr>
            <a:xfrm>
              <a:off x="2183297" y="2098667"/>
              <a:ext cx="78623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Takty mají mnoho možností:</a:t>
            </a:r>
            <a:endParaRPr lang="cs-CZ" dirty="0"/>
          </a:p>
        </p:txBody>
      </p:sp>
      <p:cxnSp>
        <p:nvCxnSpPr>
          <p:cNvPr id="54" name="Přímá spojnice 53"/>
          <p:cNvCxnSpPr/>
          <p:nvPr/>
        </p:nvCxnSpPr>
        <p:spPr>
          <a:xfrm>
            <a:off x="4427984" y="1574747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5" name="Skupina 54"/>
          <p:cNvGrpSpPr/>
          <p:nvPr/>
        </p:nvGrpSpPr>
        <p:grpSpPr>
          <a:xfrm>
            <a:off x="5774877" y="158018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56" name="Ovál 5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6715682" y="1574747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61" name="Ovál 60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3" name="Přímá spojnice 62"/>
          <p:cNvCxnSpPr/>
          <p:nvPr/>
        </p:nvCxnSpPr>
        <p:spPr>
          <a:xfrm>
            <a:off x="7884368" y="1552802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4" name="Skupina 63"/>
          <p:cNvGrpSpPr/>
          <p:nvPr/>
        </p:nvGrpSpPr>
        <p:grpSpPr>
          <a:xfrm>
            <a:off x="2507662" y="3295931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65" name="Ovál 6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51976" y="3290496"/>
            <a:ext cx="7636889" cy="1542848"/>
            <a:chOff x="777172" y="2098667"/>
            <a:chExt cx="7636889" cy="1542848"/>
          </a:xfrm>
        </p:grpSpPr>
        <p:cxnSp>
          <p:nvCxnSpPr>
            <p:cNvPr id="73" name="Přímá spojnice 72"/>
            <p:cNvCxnSpPr/>
            <p:nvPr/>
          </p:nvCxnSpPr>
          <p:spPr>
            <a:xfrm flipV="1">
              <a:off x="853221" y="2918239"/>
              <a:ext cx="7560840" cy="759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TextovéPole 73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2</a:t>
              </a:r>
            </a:p>
            <a:p>
              <a:r>
                <a:rPr lang="cs-CZ" sz="4400" b="1" dirty="0"/>
                <a:t>4</a:t>
              </a:r>
            </a:p>
          </p:txBody>
        </p:sp>
        <p:grpSp>
          <p:nvGrpSpPr>
            <p:cNvPr id="75" name="Skupina 74"/>
            <p:cNvGrpSpPr/>
            <p:nvPr/>
          </p:nvGrpSpPr>
          <p:grpSpPr>
            <a:xfrm>
              <a:off x="1717000" y="2098667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80" name="Ovál 79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82" name="Přímá spojnice 81"/>
          <p:cNvCxnSpPr/>
          <p:nvPr/>
        </p:nvCxnSpPr>
        <p:spPr>
          <a:xfrm>
            <a:off x="3447080" y="3206204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3" name="Skupina 82"/>
          <p:cNvGrpSpPr/>
          <p:nvPr/>
        </p:nvGrpSpPr>
        <p:grpSpPr>
          <a:xfrm>
            <a:off x="3779877" y="3295931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4" name="Ovál 8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bdélník 8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1" name="Přímá spojnice 90"/>
          <p:cNvCxnSpPr/>
          <p:nvPr/>
        </p:nvCxnSpPr>
        <p:spPr>
          <a:xfrm>
            <a:off x="5425157" y="3215641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077" y="3161943"/>
            <a:ext cx="1098326" cy="1699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3" name="Skupina 92"/>
          <p:cNvGrpSpPr/>
          <p:nvPr/>
        </p:nvGrpSpPr>
        <p:grpSpPr>
          <a:xfrm>
            <a:off x="5835261" y="3295931"/>
            <a:ext cx="578209" cy="1018928"/>
            <a:chOff x="7452320" y="1772816"/>
            <a:chExt cx="578209" cy="1018928"/>
          </a:xfrm>
        </p:grpSpPr>
        <p:sp>
          <p:nvSpPr>
            <p:cNvPr id="94" name="Ovál 93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bdélník 94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6" name="Přímá spojnice 95"/>
          <p:cNvCxnSpPr/>
          <p:nvPr/>
        </p:nvCxnSpPr>
        <p:spPr>
          <a:xfrm>
            <a:off x="6869326" y="3206203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7" name="Skupina 96"/>
          <p:cNvGrpSpPr/>
          <p:nvPr/>
        </p:nvGrpSpPr>
        <p:grpSpPr>
          <a:xfrm flipV="1">
            <a:off x="7047480" y="4011838"/>
            <a:ext cx="1224136" cy="103666"/>
            <a:chOff x="2915816" y="3573016"/>
            <a:chExt cx="1224136" cy="144016"/>
          </a:xfrm>
        </p:grpSpPr>
        <p:cxnSp>
          <p:nvCxnSpPr>
            <p:cNvPr id="98" name="Přímá spojnice 97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9" name="Obdélník 98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00" name="Přímá spojnice 99"/>
          <p:cNvCxnSpPr/>
          <p:nvPr/>
        </p:nvCxnSpPr>
        <p:spPr>
          <a:xfrm>
            <a:off x="8271616" y="3206202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1" name="Skupina 100"/>
          <p:cNvGrpSpPr/>
          <p:nvPr/>
        </p:nvGrpSpPr>
        <p:grpSpPr>
          <a:xfrm>
            <a:off x="751976" y="5082042"/>
            <a:ext cx="7636889" cy="1446550"/>
            <a:chOff x="777172" y="2194965"/>
            <a:chExt cx="7636889" cy="1446550"/>
          </a:xfrm>
        </p:grpSpPr>
        <p:cxnSp>
          <p:nvCxnSpPr>
            <p:cNvPr id="102" name="Přímá spojnice 101"/>
            <p:cNvCxnSpPr/>
            <p:nvPr/>
          </p:nvCxnSpPr>
          <p:spPr>
            <a:xfrm flipV="1">
              <a:off x="853221" y="2918239"/>
              <a:ext cx="7560840" cy="759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TextovéPole 102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2</a:t>
              </a:r>
            </a:p>
            <a:p>
              <a:r>
                <a:rPr lang="cs-CZ" sz="4400" b="1" dirty="0"/>
                <a:t>4</a:t>
              </a: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292036" y="4861733"/>
            <a:ext cx="2506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Vymysli vlastní:</a:t>
            </a:r>
            <a:endParaRPr lang="cs-CZ" dirty="0"/>
          </a:p>
        </p:txBody>
      </p:sp>
      <p:sp>
        <p:nvSpPr>
          <p:cNvPr id="5" name="Tlačítko akce: Informace 4">
            <a:hlinkClick r:id="rId4" action="ppaction://hlinksldjump" highlightClick="1"/>
          </p:cNvPr>
          <p:cNvSpPr/>
          <p:nvPr/>
        </p:nvSpPr>
        <p:spPr>
          <a:xfrm>
            <a:off x="8172400" y="404664"/>
            <a:ext cx="720080" cy="792088"/>
          </a:xfrm>
          <a:prstGeom prst="actionButtonInformation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5144742" y="1574747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olný tvar 67"/>
          <p:cNvSpPr/>
          <p:nvPr/>
        </p:nvSpPr>
        <p:spPr>
          <a:xfrm>
            <a:off x="7186693" y="1580182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7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 Doplň do taktů správnou notu:</a:t>
            </a:r>
            <a:endParaRPr lang="cs-CZ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777172" y="2082395"/>
            <a:ext cx="7683260" cy="1559120"/>
            <a:chOff x="777172" y="2082395"/>
            <a:chExt cx="7683260" cy="1559120"/>
          </a:xfrm>
        </p:grpSpPr>
        <p:cxnSp>
          <p:nvCxnSpPr>
            <p:cNvPr id="32" name="Přímá spojnice 31"/>
            <p:cNvCxnSpPr/>
            <p:nvPr/>
          </p:nvCxnSpPr>
          <p:spPr>
            <a:xfrm flipV="1">
              <a:off x="827584" y="2918239"/>
              <a:ext cx="7632848" cy="759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ovéPole 32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2</a:t>
              </a:r>
              <a:endParaRPr lang="cs-CZ" sz="4400" b="1" dirty="0" smtClean="0"/>
            </a:p>
            <a:p>
              <a:r>
                <a:rPr lang="cs-CZ" sz="4400" b="1" dirty="0"/>
                <a:t>4</a:t>
              </a:r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1459920" y="2082395"/>
              <a:ext cx="540905" cy="1005072"/>
              <a:chOff x="1995334" y="1287870"/>
              <a:chExt cx="2088233" cy="3267325"/>
            </a:xfrm>
            <a:solidFill>
              <a:schemeClr val="tx1"/>
            </a:solidFill>
          </p:grpSpPr>
          <p:sp>
            <p:nvSpPr>
              <p:cNvPr id="39" name="Ovál 38"/>
              <p:cNvSpPr/>
              <p:nvPr/>
            </p:nvSpPr>
            <p:spPr>
              <a:xfrm>
                <a:off x="1995334" y="3259051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3795533" y="1287870"/>
                <a:ext cx="288034" cy="266429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38" name="Přímá spojnice 37"/>
          <p:cNvCxnSpPr/>
          <p:nvPr/>
        </p:nvCxnSpPr>
        <p:spPr>
          <a:xfrm>
            <a:off x="2987824" y="2036750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051381"/>
            <a:ext cx="990256" cy="1532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3" name="Přímá spojnice 52"/>
          <p:cNvCxnSpPr/>
          <p:nvPr/>
        </p:nvCxnSpPr>
        <p:spPr>
          <a:xfrm>
            <a:off x="4716016" y="2036750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/>
          <p:cNvGrpSpPr/>
          <p:nvPr/>
        </p:nvGrpSpPr>
        <p:grpSpPr>
          <a:xfrm>
            <a:off x="4923158" y="2036750"/>
            <a:ext cx="1404290" cy="1053339"/>
            <a:chOff x="2545821" y="2279288"/>
            <a:chExt cx="1404290" cy="1053339"/>
          </a:xfrm>
        </p:grpSpPr>
        <p:cxnSp>
          <p:nvCxnSpPr>
            <p:cNvPr id="55" name="Přímá spojnice 54"/>
            <p:cNvCxnSpPr>
              <a:stCxn id="61" idx="0"/>
            </p:cNvCxnSpPr>
            <p:nvPr/>
          </p:nvCxnSpPr>
          <p:spPr>
            <a:xfrm flipV="1">
              <a:off x="3087193" y="2288169"/>
              <a:ext cx="862918" cy="575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6" name="Skupina 55"/>
            <p:cNvGrpSpPr/>
            <p:nvPr/>
          </p:nvGrpSpPr>
          <p:grpSpPr>
            <a:xfrm>
              <a:off x="2545821" y="2293919"/>
              <a:ext cx="578209" cy="1008307"/>
              <a:chOff x="2955746" y="324105"/>
              <a:chExt cx="2088232" cy="3834790"/>
            </a:xfrm>
            <a:solidFill>
              <a:schemeClr val="tx1"/>
            </a:solidFill>
          </p:grpSpPr>
          <p:sp>
            <p:nvSpPr>
              <p:cNvPr id="60" name="Ovál 59"/>
              <p:cNvSpPr/>
              <p:nvPr/>
            </p:nvSpPr>
            <p:spPr>
              <a:xfrm>
                <a:off x="2955746" y="2862750"/>
                <a:ext cx="2088232" cy="1296145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bdélník 60"/>
              <p:cNvSpPr/>
              <p:nvPr/>
            </p:nvSpPr>
            <p:spPr>
              <a:xfrm>
                <a:off x="4828379" y="324105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3345264" y="2279288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58" name="Ovál 57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bdélník 58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6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356827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3" name="Přímá spojnice 62"/>
          <p:cNvCxnSpPr/>
          <p:nvPr/>
        </p:nvCxnSpPr>
        <p:spPr>
          <a:xfrm>
            <a:off x="8244862" y="2051381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4" name="Skupina 63"/>
          <p:cNvGrpSpPr/>
          <p:nvPr/>
        </p:nvGrpSpPr>
        <p:grpSpPr>
          <a:xfrm>
            <a:off x="714002" y="4333658"/>
            <a:ext cx="7683260" cy="1446550"/>
            <a:chOff x="777172" y="2194965"/>
            <a:chExt cx="7683260" cy="1446550"/>
          </a:xfrm>
        </p:grpSpPr>
        <p:cxnSp>
          <p:nvCxnSpPr>
            <p:cNvPr id="65" name="Přímá spojnice 64"/>
            <p:cNvCxnSpPr/>
            <p:nvPr/>
          </p:nvCxnSpPr>
          <p:spPr>
            <a:xfrm flipV="1">
              <a:off x="827584" y="2918239"/>
              <a:ext cx="7632848" cy="759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TextovéPole 65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2</a:t>
              </a:r>
              <a:endParaRPr lang="cs-CZ" sz="4400" b="1" dirty="0" smtClean="0"/>
            </a:p>
            <a:p>
              <a:r>
                <a:rPr lang="cs-CZ" sz="4400" b="1" dirty="0"/>
                <a:t>4</a:t>
              </a:r>
            </a:p>
          </p:txBody>
        </p:sp>
      </p:grpSp>
      <p:cxnSp>
        <p:nvCxnSpPr>
          <p:cNvPr id="70" name="Přímá spojnice 69"/>
          <p:cNvCxnSpPr/>
          <p:nvPr/>
        </p:nvCxnSpPr>
        <p:spPr>
          <a:xfrm>
            <a:off x="2924654" y="4175443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4652846" y="4175443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Skupina 72"/>
          <p:cNvGrpSpPr/>
          <p:nvPr/>
        </p:nvGrpSpPr>
        <p:grpSpPr>
          <a:xfrm>
            <a:off x="6631824" y="4190074"/>
            <a:ext cx="1404290" cy="1053339"/>
            <a:chOff x="2545821" y="2279288"/>
            <a:chExt cx="1404290" cy="1053339"/>
          </a:xfrm>
        </p:grpSpPr>
        <p:cxnSp>
          <p:nvCxnSpPr>
            <p:cNvPr id="74" name="Přímá spojnice 73"/>
            <p:cNvCxnSpPr>
              <a:stCxn id="80" idx="0"/>
            </p:cNvCxnSpPr>
            <p:nvPr/>
          </p:nvCxnSpPr>
          <p:spPr>
            <a:xfrm flipV="1">
              <a:off x="3087193" y="2288169"/>
              <a:ext cx="862918" cy="575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5" name="Skupina 74"/>
            <p:cNvGrpSpPr/>
            <p:nvPr/>
          </p:nvGrpSpPr>
          <p:grpSpPr>
            <a:xfrm>
              <a:off x="2545821" y="2293919"/>
              <a:ext cx="578209" cy="1008307"/>
              <a:chOff x="2955746" y="324105"/>
              <a:chExt cx="2088232" cy="3834790"/>
            </a:xfrm>
            <a:solidFill>
              <a:schemeClr val="tx1"/>
            </a:solidFill>
          </p:grpSpPr>
          <p:sp>
            <p:nvSpPr>
              <p:cNvPr id="79" name="Ovál 78"/>
              <p:cNvSpPr/>
              <p:nvPr/>
            </p:nvSpPr>
            <p:spPr>
              <a:xfrm>
                <a:off x="2955746" y="2862750"/>
                <a:ext cx="2088232" cy="1296145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délník 79"/>
              <p:cNvSpPr/>
              <p:nvPr/>
            </p:nvSpPr>
            <p:spPr>
              <a:xfrm>
                <a:off x="4828379" y="324105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6" name="Skupina 75"/>
            <p:cNvGrpSpPr/>
            <p:nvPr/>
          </p:nvGrpSpPr>
          <p:grpSpPr>
            <a:xfrm>
              <a:off x="3345264" y="2279288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77" name="Ovál 76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Obdélník 77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82" name="Přímá spojnice 81"/>
          <p:cNvCxnSpPr/>
          <p:nvPr/>
        </p:nvCxnSpPr>
        <p:spPr>
          <a:xfrm>
            <a:off x="8181692" y="4190074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3" name="Skupina 82"/>
          <p:cNvGrpSpPr/>
          <p:nvPr/>
        </p:nvGrpSpPr>
        <p:grpSpPr>
          <a:xfrm flipV="1">
            <a:off x="1314149" y="4902609"/>
            <a:ext cx="1224136" cy="181641"/>
            <a:chOff x="2915816" y="3573016"/>
            <a:chExt cx="1224136" cy="144016"/>
          </a:xfrm>
        </p:grpSpPr>
        <p:cxnSp>
          <p:nvCxnSpPr>
            <p:cNvPr id="84" name="Přímá spojnice 83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Obdélník 84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6" name="Tlačítko akce: Informace 85">
            <a:hlinkClick r:id="rId6" action="ppaction://hlinksldjump" highlightClick="1"/>
          </p:cNvPr>
          <p:cNvSpPr/>
          <p:nvPr/>
        </p:nvSpPr>
        <p:spPr>
          <a:xfrm>
            <a:off x="8100392" y="5783220"/>
            <a:ext cx="720080" cy="792088"/>
          </a:xfrm>
          <a:prstGeom prst="actionButtonInformation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" name="Skupina 40"/>
          <p:cNvGrpSpPr/>
          <p:nvPr/>
        </p:nvGrpSpPr>
        <p:grpSpPr>
          <a:xfrm>
            <a:off x="2195736" y="2068539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2" name="Ovál 41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851920" y="2082395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5" name="Ovál 4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6732240" y="2068539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8" name="Ovál 4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3415068" y="4272190"/>
            <a:ext cx="578209" cy="1018928"/>
            <a:chOff x="7452320" y="1772816"/>
            <a:chExt cx="578209" cy="1018928"/>
          </a:xfrm>
        </p:grpSpPr>
        <p:sp>
          <p:nvSpPr>
            <p:cNvPr id="67" name="Ovál 66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5355084" y="4226920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71" name="Ovál 70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délník 80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7" name="Volný tvar 86"/>
          <p:cNvSpPr/>
          <p:nvPr/>
        </p:nvSpPr>
        <p:spPr>
          <a:xfrm>
            <a:off x="7198537" y="2082395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33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Skupina 33"/>
          <p:cNvGrpSpPr/>
          <p:nvPr/>
        </p:nvGrpSpPr>
        <p:grpSpPr>
          <a:xfrm>
            <a:off x="515294" y="5067735"/>
            <a:ext cx="3314546" cy="1457609"/>
            <a:chOff x="337419" y="834369"/>
            <a:chExt cx="7974968" cy="3087497"/>
          </a:xfrm>
        </p:grpSpPr>
        <p:grpSp>
          <p:nvGrpSpPr>
            <p:cNvPr id="2" name="Skupina 1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3" name="Přímá spojnice 2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Přímá spojnice 3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" name="TextovéPole 7"/>
            <p:cNvSpPr txBox="1"/>
            <p:nvPr/>
          </p:nvSpPr>
          <p:spPr>
            <a:xfrm>
              <a:off x="1763687" y="1503672"/>
              <a:ext cx="1080119" cy="24181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2131444" y="2262861"/>
              <a:ext cx="1368770" cy="1152892"/>
              <a:chOff x="2554703" y="2279288"/>
              <a:chExt cx="1368770" cy="1152892"/>
            </a:xfrm>
          </p:grpSpPr>
          <p:cxnSp>
            <p:nvCxnSpPr>
              <p:cNvPr id="10" name="Přímá spojnice 9"/>
              <p:cNvCxnSpPr/>
              <p:nvPr/>
            </p:nvCxnSpPr>
            <p:spPr>
              <a:xfrm flipV="1">
                <a:off x="3076956" y="2295561"/>
                <a:ext cx="846517" cy="117944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1" name="Skupina 10"/>
              <p:cNvGrpSpPr/>
              <p:nvPr/>
            </p:nvGrpSpPr>
            <p:grpSpPr>
              <a:xfrm>
                <a:off x="2554703" y="2378841"/>
                <a:ext cx="578209" cy="1053339"/>
                <a:chOff x="2987824" y="647080"/>
                <a:chExt cx="2088232" cy="4006056"/>
              </a:xfrm>
              <a:solidFill>
                <a:schemeClr val="tx1"/>
              </a:solidFill>
            </p:grpSpPr>
            <p:sp>
              <p:nvSpPr>
                <p:cNvPr id="15" name="Ovál 14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" name="Obdélník 15"/>
                <p:cNvSpPr/>
                <p:nvPr/>
              </p:nvSpPr>
              <p:spPr>
                <a:xfrm>
                  <a:off x="4910939" y="647080"/>
                  <a:ext cx="165117" cy="335798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2" name="Skupina 11"/>
              <p:cNvGrpSpPr/>
              <p:nvPr/>
            </p:nvGrpSpPr>
            <p:grpSpPr>
              <a:xfrm>
                <a:off x="3345264" y="2279288"/>
                <a:ext cx="578209" cy="1053339"/>
                <a:chOff x="2987824" y="647080"/>
                <a:chExt cx="2088232" cy="4006056"/>
              </a:xfrm>
              <a:solidFill>
                <a:schemeClr val="tx1"/>
              </a:solidFill>
            </p:grpSpPr>
            <p:sp>
              <p:nvSpPr>
                <p:cNvPr id="13" name="Ovál 12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Obdélník 13"/>
                <p:cNvSpPr/>
                <p:nvPr/>
              </p:nvSpPr>
              <p:spPr>
                <a:xfrm>
                  <a:off x="4910939" y="647080"/>
                  <a:ext cx="165117" cy="335798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17" name="Skupina 16"/>
            <p:cNvGrpSpPr/>
            <p:nvPr/>
          </p:nvGrpSpPr>
          <p:grpSpPr>
            <a:xfrm>
              <a:off x="5868144" y="1811436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18" name="Ovál 17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6658087" y="1811436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21" name="Ovál 20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" name="Skupina 22"/>
            <p:cNvGrpSpPr/>
            <p:nvPr/>
          </p:nvGrpSpPr>
          <p:grpSpPr>
            <a:xfrm>
              <a:off x="3680245" y="1947525"/>
              <a:ext cx="1368770" cy="1152892"/>
              <a:chOff x="2554703" y="2279288"/>
              <a:chExt cx="1368770" cy="1152892"/>
            </a:xfrm>
          </p:grpSpPr>
          <p:cxnSp>
            <p:nvCxnSpPr>
              <p:cNvPr id="24" name="Přímá spojnice 23"/>
              <p:cNvCxnSpPr/>
              <p:nvPr/>
            </p:nvCxnSpPr>
            <p:spPr>
              <a:xfrm flipV="1">
                <a:off x="3076956" y="2295561"/>
                <a:ext cx="846517" cy="117944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5" name="Skupina 24"/>
              <p:cNvGrpSpPr/>
              <p:nvPr/>
            </p:nvGrpSpPr>
            <p:grpSpPr>
              <a:xfrm>
                <a:off x="2554703" y="2378841"/>
                <a:ext cx="578209" cy="1053339"/>
                <a:chOff x="2987824" y="647080"/>
                <a:chExt cx="2088232" cy="4006056"/>
              </a:xfrm>
              <a:solidFill>
                <a:schemeClr val="tx1"/>
              </a:solidFill>
            </p:grpSpPr>
            <p:sp>
              <p:nvSpPr>
                <p:cNvPr id="29" name="Ovál 28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/>
                <p:cNvSpPr/>
                <p:nvPr/>
              </p:nvSpPr>
              <p:spPr>
                <a:xfrm>
                  <a:off x="4910939" y="647080"/>
                  <a:ext cx="165117" cy="335798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6" name="Skupina 25"/>
              <p:cNvGrpSpPr/>
              <p:nvPr/>
            </p:nvGrpSpPr>
            <p:grpSpPr>
              <a:xfrm>
                <a:off x="3345264" y="2279288"/>
                <a:ext cx="578209" cy="1053339"/>
                <a:chOff x="2987824" y="647080"/>
                <a:chExt cx="2088232" cy="4006056"/>
              </a:xfrm>
              <a:solidFill>
                <a:schemeClr val="tx1"/>
              </a:solidFill>
            </p:grpSpPr>
            <p:sp>
              <p:nvSpPr>
                <p:cNvPr id="27" name="Ovál 26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/>
                <p:cNvSpPr/>
                <p:nvPr/>
              </p:nvSpPr>
              <p:spPr>
                <a:xfrm>
                  <a:off x="4910939" y="647080"/>
                  <a:ext cx="165117" cy="335798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31" name="Přímá spojnice 30"/>
            <p:cNvCxnSpPr/>
            <p:nvPr/>
          </p:nvCxnSpPr>
          <p:spPr>
            <a:xfrm>
              <a:off x="5508104" y="1569407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7812360" y="156940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3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419" y="834369"/>
              <a:ext cx="1224136" cy="30490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5" name="Skupina 34"/>
          <p:cNvGrpSpPr/>
          <p:nvPr/>
        </p:nvGrpSpPr>
        <p:grpSpPr>
          <a:xfrm>
            <a:off x="1183562" y="2801147"/>
            <a:ext cx="3343064" cy="1439468"/>
            <a:chOff x="403581" y="903144"/>
            <a:chExt cx="7908806" cy="3049072"/>
          </a:xfrm>
        </p:grpSpPr>
        <p:grpSp>
          <p:nvGrpSpPr>
            <p:cNvPr id="36" name="Skupina 35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63" name="Přímá spojnice 62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TextovéPole 36"/>
            <p:cNvSpPr txBox="1"/>
            <p:nvPr/>
          </p:nvSpPr>
          <p:spPr>
            <a:xfrm>
              <a:off x="1763688" y="1406876"/>
              <a:ext cx="1080120" cy="2418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grpSp>
          <p:nvGrpSpPr>
            <p:cNvPr id="57" name="Skupina 56"/>
            <p:cNvGrpSpPr/>
            <p:nvPr/>
          </p:nvGrpSpPr>
          <p:grpSpPr>
            <a:xfrm>
              <a:off x="2303748" y="1925866"/>
              <a:ext cx="578209" cy="1052965"/>
              <a:chOff x="3610112" y="-1013196"/>
              <a:chExt cx="2088233" cy="4004634"/>
            </a:xfrm>
            <a:solidFill>
              <a:schemeClr val="tx1"/>
            </a:solidFill>
          </p:grpSpPr>
          <p:sp>
            <p:nvSpPr>
              <p:cNvPr id="61" name="Ovál 60"/>
              <p:cNvSpPr/>
              <p:nvPr/>
            </p:nvSpPr>
            <p:spPr>
              <a:xfrm>
                <a:off x="3610112" y="1695290"/>
                <a:ext cx="2088232" cy="1296148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bdélník 61"/>
              <p:cNvSpPr/>
              <p:nvPr/>
            </p:nvSpPr>
            <p:spPr>
              <a:xfrm flipH="1">
                <a:off x="5307723" y="-1013196"/>
                <a:ext cx="390622" cy="305726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5319129" y="1597695"/>
              <a:ext cx="578208" cy="1086557"/>
              <a:chOff x="1005026" y="-165818"/>
              <a:chExt cx="2088229" cy="4132390"/>
            </a:xfrm>
            <a:solidFill>
              <a:schemeClr val="tx1"/>
            </a:solidFill>
          </p:grpSpPr>
          <p:sp>
            <p:nvSpPr>
              <p:cNvPr id="54" name="Ovál 53"/>
              <p:cNvSpPr/>
              <p:nvPr/>
            </p:nvSpPr>
            <p:spPr>
              <a:xfrm>
                <a:off x="1005026" y="2670425"/>
                <a:ext cx="2088229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bdélník 54"/>
              <p:cNvSpPr/>
              <p:nvPr/>
            </p:nvSpPr>
            <p:spPr>
              <a:xfrm>
                <a:off x="2918868" y="-165818"/>
                <a:ext cx="165121" cy="335798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0" name="Skupina 39"/>
            <p:cNvGrpSpPr/>
            <p:nvPr/>
          </p:nvGrpSpPr>
          <p:grpSpPr>
            <a:xfrm>
              <a:off x="6279252" y="1510434"/>
              <a:ext cx="578209" cy="1158169"/>
              <a:chOff x="1619644" y="-497689"/>
              <a:chExt cx="2088232" cy="4404744"/>
            </a:xfrm>
            <a:solidFill>
              <a:schemeClr val="tx1"/>
            </a:solidFill>
          </p:grpSpPr>
          <p:sp>
            <p:nvSpPr>
              <p:cNvPr id="52" name="Ovál 51"/>
              <p:cNvSpPr/>
              <p:nvPr/>
            </p:nvSpPr>
            <p:spPr>
              <a:xfrm>
                <a:off x="1619644" y="2610908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 flipH="1">
                <a:off x="3317254" y="-497689"/>
                <a:ext cx="390622" cy="361894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3115940" y="1785665"/>
              <a:ext cx="1469691" cy="1187741"/>
              <a:chOff x="1990398" y="2117428"/>
              <a:chExt cx="1469691" cy="1187741"/>
            </a:xfrm>
          </p:grpSpPr>
          <p:grpSp>
            <p:nvGrpSpPr>
              <p:cNvPr id="46" name="Skupina 45"/>
              <p:cNvGrpSpPr/>
              <p:nvPr/>
            </p:nvGrpSpPr>
            <p:grpSpPr>
              <a:xfrm>
                <a:off x="1990398" y="2193715"/>
                <a:ext cx="578209" cy="1111454"/>
                <a:chOff x="949809" y="-56990"/>
                <a:chExt cx="2088232" cy="4227078"/>
              </a:xfrm>
              <a:solidFill>
                <a:schemeClr val="tx1"/>
              </a:solidFill>
            </p:grpSpPr>
            <p:sp>
              <p:nvSpPr>
                <p:cNvPr id="50" name="Ovál 49"/>
                <p:cNvSpPr/>
                <p:nvPr/>
              </p:nvSpPr>
              <p:spPr>
                <a:xfrm>
                  <a:off x="949809" y="2873941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Obdélník 50"/>
                <p:cNvSpPr/>
                <p:nvPr/>
              </p:nvSpPr>
              <p:spPr>
                <a:xfrm>
                  <a:off x="2872922" y="-56990"/>
                  <a:ext cx="165119" cy="3357991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47" name="Skupina 46"/>
              <p:cNvGrpSpPr/>
              <p:nvPr/>
            </p:nvGrpSpPr>
            <p:grpSpPr>
              <a:xfrm>
                <a:off x="2867124" y="2117428"/>
                <a:ext cx="592965" cy="1025619"/>
                <a:chOff x="1260995" y="31496"/>
                <a:chExt cx="2141524" cy="3900629"/>
              </a:xfrm>
              <a:solidFill>
                <a:schemeClr val="tx1"/>
              </a:solidFill>
            </p:grpSpPr>
            <p:sp>
              <p:nvSpPr>
                <p:cNvPr id="48" name="Ovál 47"/>
                <p:cNvSpPr/>
                <p:nvPr/>
              </p:nvSpPr>
              <p:spPr>
                <a:xfrm>
                  <a:off x="1260995" y="2635978"/>
                  <a:ext cx="2088231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9" name="Obdélník 48"/>
                <p:cNvSpPr/>
                <p:nvPr/>
              </p:nvSpPr>
              <p:spPr>
                <a:xfrm>
                  <a:off x="3237398" y="31496"/>
                  <a:ext cx="165121" cy="3357991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42" name="Přímá spojnice 41"/>
            <p:cNvCxnSpPr/>
            <p:nvPr/>
          </p:nvCxnSpPr>
          <p:spPr>
            <a:xfrm>
              <a:off x="4963771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8165840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581" y="903144"/>
              <a:ext cx="1224136" cy="30490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68" name="Přímá spojnice 67"/>
          <p:cNvCxnSpPr/>
          <p:nvPr/>
        </p:nvCxnSpPr>
        <p:spPr>
          <a:xfrm flipV="1">
            <a:off x="2208219" y="3234133"/>
            <a:ext cx="351828" cy="55681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endCxn id="53" idx="0"/>
          </p:cNvCxnSpPr>
          <p:nvPr/>
        </p:nvCxnSpPr>
        <p:spPr>
          <a:xfrm flipV="1">
            <a:off x="3485370" y="3087849"/>
            <a:ext cx="403397" cy="5568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vál 69"/>
          <p:cNvSpPr/>
          <p:nvPr/>
        </p:nvSpPr>
        <p:spPr>
          <a:xfrm>
            <a:off x="4118727" y="3443921"/>
            <a:ext cx="244410" cy="16089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43811" y="3081396"/>
            <a:ext cx="19326" cy="41683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3" name="Skupina 72"/>
          <p:cNvGrpSpPr/>
          <p:nvPr/>
        </p:nvGrpSpPr>
        <p:grpSpPr>
          <a:xfrm>
            <a:off x="4983714" y="4366022"/>
            <a:ext cx="3301516" cy="1439468"/>
            <a:chOff x="501873" y="871329"/>
            <a:chExt cx="7810514" cy="3049072"/>
          </a:xfrm>
        </p:grpSpPr>
        <p:grpSp>
          <p:nvGrpSpPr>
            <p:cNvPr id="74" name="Skupina 73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95" name="Přímá spojnice 94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nice 96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5" name="TextovéPole 74"/>
            <p:cNvSpPr txBox="1"/>
            <p:nvPr/>
          </p:nvSpPr>
          <p:spPr>
            <a:xfrm>
              <a:off x="1763688" y="1406876"/>
              <a:ext cx="1080120" cy="2418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grpSp>
          <p:nvGrpSpPr>
            <p:cNvPr id="76" name="Skupina 75"/>
            <p:cNvGrpSpPr/>
            <p:nvPr/>
          </p:nvGrpSpPr>
          <p:grpSpPr>
            <a:xfrm>
              <a:off x="2303748" y="1925866"/>
              <a:ext cx="578209" cy="1052965"/>
              <a:chOff x="3610112" y="-1013196"/>
              <a:chExt cx="2088233" cy="4004634"/>
            </a:xfrm>
            <a:solidFill>
              <a:schemeClr val="tx1"/>
            </a:solidFill>
          </p:grpSpPr>
          <p:sp>
            <p:nvSpPr>
              <p:cNvPr id="93" name="Ovál 92"/>
              <p:cNvSpPr/>
              <p:nvPr/>
            </p:nvSpPr>
            <p:spPr>
              <a:xfrm>
                <a:off x="3610112" y="1695290"/>
                <a:ext cx="2088232" cy="1296148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délník 93"/>
              <p:cNvSpPr/>
              <p:nvPr/>
            </p:nvSpPr>
            <p:spPr>
              <a:xfrm flipH="1">
                <a:off x="5307723" y="-1013196"/>
                <a:ext cx="390622" cy="305726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7" name="Skupina 76"/>
            <p:cNvGrpSpPr/>
            <p:nvPr/>
          </p:nvGrpSpPr>
          <p:grpSpPr>
            <a:xfrm>
              <a:off x="5319129" y="1597695"/>
              <a:ext cx="578208" cy="1086557"/>
              <a:chOff x="1005026" y="-165818"/>
              <a:chExt cx="2088229" cy="4132390"/>
            </a:xfrm>
            <a:solidFill>
              <a:schemeClr val="tx1"/>
            </a:solidFill>
          </p:grpSpPr>
          <p:sp>
            <p:nvSpPr>
              <p:cNvPr id="91" name="Ovál 90"/>
              <p:cNvSpPr/>
              <p:nvPr/>
            </p:nvSpPr>
            <p:spPr>
              <a:xfrm>
                <a:off x="1005026" y="2670425"/>
                <a:ext cx="2088229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bdélník 91"/>
              <p:cNvSpPr/>
              <p:nvPr/>
            </p:nvSpPr>
            <p:spPr>
              <a:xfrm>
                <a:off x="2918868" y="-165818"/>
                <a:ext cx="165121" cy="335798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>
              <a:off x="6279252" y="1510434"/>
              <a:ext cx="578209" cy="1158169"/>
              <a:chOff x="1619644" y="-497689"/>
              <a:chExt cx="2088232" cy="4404744"/>
            </a:xfrm>
            <a:solidFill>
              <a:schemeClr val="tx1"/>
            </a:solidFill>
          </p:grpSpPr>
          <p:sp>
            <p:nvSpPr>
              <p:cNvPr id="89" name="Ovál 88"/>
              <p:cNvSpPr/>
              <p:nvPr/>
            </p:nvSpPr>
            <p:spPr>
              <a:xfrm>
                <a:off x="1619644" y="2610908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délník 89"/>
              <p:cNvSpPr/>
              <p:nvPr/>
            </p:nvSpPr>
            <p:spPr>
              <a:xfrm flipH="1">
                <a:off x="3317254" y="-497689"/>
                <a:ext cx="390622" cy="361894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9" name="Skupina 78"/>
            <p:cNvGrpSpPr/>
            <p:nvPr/>
          </p:nvGrpSpPr>
          <p:grpSpPr>
            <a:xfrm>
              <a:off x="3115940" y="1785665"/>
              <a:ext cx="1469691" cy="1187741"/>
              <a:chOff x="1990398" y="2117428"/>
              <a:chExt cx="1469691" cy="1187741"/>
            </a:xfrm>
          </p:grpSpPr>
          <p:grpSp>
            <p:nvGrpSpPr>
              <p:cNvPr id="83" name="Skupina 82"/>
              <p:cNvGrpSpPr/>
              <p:nvPr/>
            </p:nvGrpSpPr>
            <p:grpSpPr>
              <a:xfrm>
                <a:off x="1990398" y="2193715"/>
                <a:ext cx="578209" cy="1111454"/>
                <a:chOff x="949809" y="-56990"/>
                <a:chExt cx="2088232" cy="4227078"/>
              </a:xfrm>
              <a:solidFill>
                <a:schemeClr val="tx1"/>
              </a:solidFill>
            </p:grpSpPr>
            <p:sp>
              <p:nvSpPr>
                <p:cNvPr id="87" name="Ovál 86"/>
                <p:cNvSpPr/>
                <p:nvPr/>
              </p:nvSpPr>
              <p:spPr>
                <a:xfrm>
                  <a:off x="949809" y="2873941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8" name="Obdélník 87"/>
                <p:cNvSpPr/>
                <p:nvPr/>
              </p:nvSpPr>
              <p:spPr>
                <a:xfrm>
                  <a:off x="2872922" y="-56990"/>
                  <a:ext cx="165119" cy="3357991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4" name="Skupina 83"/>
              <p:cNvGrpSpPr/>
              <p:nvPr/>
            </p:nvGrpSpPr>
            <p:grpSpPr>
              <a:xfrm>
                <a:off x="2867124" y="2117428"/>
                <a:ext cx="592965" cy="1025619"/>
                <a:chOff x="1260995" y="31496"/>
                <a:chExt cx="2141524" cy="3900629"/>
              </a:xfrm>
              <a:solidFill>
                <a:schemeClr val="tx1"/>
              </a:solidFill>
            </p:grpSpPr>
            <p:sp>
              <p:nvSpPr>
                <p:cNvPr id="85" name="Ovál 84"/>
                <p:cNvSpPr/>
                <p:nvPr/>
              </p:nvSpPr>
              <p:spPr>
                <a:xfrm>
                  <a:off x="1260995" y="2635978"/>
                  <a:ext cx="2088231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6" name="Obdélník 85"/>
                <p:cNvSpPr/>
                <p:nvPr/>
              </p:nvSpPr>
              <p:spPr>
                <a:xfrm>
                  <a:off x="3237398" y="31496"/>
                  <a:ext cx="165121" cy="3357991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80" name="Přímá spojnice 79"/>
            <p:cNvCxnSpPr/>
            <p:nvPr/>
          </p:nvCxnSpPr>
          <p:spPr>
            <a:xfrm>
              <a:off x="4963771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>
              <a:off x="8165840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1873" y="871329"/>
              <a:ext cx="1224136" cy="30490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7" name="Skupina 106"/>
          <p:cNvGrpSpPr/>
          <p:nvPr/>
        </p:nvGrpSpPr>
        <p:grpSpPr>
          <a:xfrm>
            <a:off x="7882041" y="4863869"/>
            <a:ext cx="244410" cy="513209"/>
            <a:chOff x="8004246" y="1572922"/>
            <a:chExt cx="244410" cy="513209"/>
          </a:xfrm>
        </p:grpSpPr>
        <p:sp>
          <p:nvSpPr>
            <p:cNvPr id="102" name="Ovál 101"/>
            <p:cNvSpPr/>
            <p:nvPr/>
          </p:nvSpPr>
          <p:spPr>
            <a:xfrm>
              <a:off x="8004246" y="1925237"/>
              <a:ext cx="244410" cy="16089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bdélník 102"/>
            <p:cNvSpPr/>
            <p:nvPr/>
          </p:nvSpPr>
          <p:spPr>
            <a:xfrm>
              <a:off x="8229330" y="1572922"/>
              <a:ext cx="19326" cy="41683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4" name="Obdélník 103"/>
          <p:cNvSpPr/>
          <p:nvPr/>
        </p:nvSpPr>
        <p:spPr>
          <a:xfrm>
            <a:off x="5517085" y="4086272"/>
            <a:ext cx="350236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jsem jel do Prahy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1988797" y="2348880"/>
            <a:ext cx="243137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Travička zelená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6" name="Obdélník 105"/>
          <p:cNvSpPr/>
          <p:nvPr/>
        </p:nvSpPr>
        <p:spPr>
          <a:xfrm>
            <a:off x="1399997" y="4681133"/>
            <a:ext cx="260135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Kočka leze dírou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08" name="Skupina 107"/>
          <p:cNvGrpSpPr/>
          <p:nvPr/>
        </p:nvGrpSpPr>
        <p:grpSpPr>
          <a:xfrm>
            <a:off x="5350130" y="1775014"/>
            <a:ext cx="3332880" cy="1439468"/>
            <a:chOff x="427674" y="871329"/>
            <a:chExt cx="7884713" cy="3049072"/>
          </a:xfrm>
        </p:grpSpPr>
        <p:grpSp>
          <p:nvGrpSpPr>
            <p:cNvPr id="109" name="Skupina 108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130" name="Přímá spojnice 129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0" name="TextovéPole 109"/>
            <p:cNvSpPr txBox="1"/>
            <p:nvPr/>
          </p:nvSpPr>
          <p:spPr>
            <a:xfrm>
              <a:off x="1763688" y="1406876"/>
              <a:ext cx="1080120" cy="2418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grpSp>
          <p:nvGrpSpPr>
            <p:cNvPr id="111" name="Skupina 110"/>
            <p:cNvGrpSpPr/>
            <p:nvPr/>
          </p:nvGrpSpPr>
          <p:grpSpPr>
            <a:xfrm>
              <a:off x="2303748" y="1925866"/>
              <a:ext cx="578209" cy="1052965"/>
              <a:chOff x="3610112" y="-1013196"/>
              <a:chExt cx="2088233" cy="4004634"/>
            </a:xfrm>
            <a:solidFill>
              <a:schemeClr val="tx1"/>
            </a:solidFill>
          </p:grpSpPr>
          <p:sp>
            <p:nvSpPr>
              <p:cNvPr id="128" name="Ovál 127"/>
              <p:cNvSpPr/>
              <p:nvPr/>
            </p:nvSpPr>
            <p:spPr>
              <a:xfrm>
                <a:off x="3610112" y="1695290"/>
                <a:ext cx="2088232" cy="1296148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Obdélník 128"/>
              <p:cNvSpPr/>
              <p:nvPr/>
            </p:nvSpPr>
            <p:spPr>
              <a:xfrm flipH="1">
                <a:off x="5307723" y="-1013196"/>
                <a:ext cx="390622" cy="305726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2" name="Skupina 111"/>
            <p:cNvGrpSpPr/>
            <p:nvPr/>
          </p:nvGrpSpPr>
          <p:grpSpPr>
            <a:xfrm>
              <a:off x="5041294" y="1956068"/>
              <a:ext cx="578208" cy="1032206"/>
              <a:chOff x="1611" y="1197145"/>
              <a:chExt cx="2088229" cy="3925683"/>
            </a:xfrm>
            <a:solidFill>
              <a:schemeClr val="tx1"/>
            </a:solidFill>
          </p:grpSpPr>
          <p:sp>
            <p:nvSpPr>
              <p:cNvPr id="126" name="Ovál 125"/>
              <p:cNvSpPr/>
              <p:nvPr/>
            </p:nvSpPr>
            <p:spPr>
              <a:xfrm>
                <a:off x="1611" y="3826681"/>
                <a:ext cx="2088229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7" name="Obdélník 126"/>
              <p:cNvSpPr/>
              <p:nvPr/>
            </p:nvSpPr>
            <p:spPr>
              <a:xfrm>
                <a:off x="1895504" y="1197145"/>
                <a:ext cx="165121" cy="335798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3" name="Skupina 112"/>
            <p:cNvGrpSpPr/>
            <p:nvPr/>
          </p:nvGrpSpPr>
          <p:grpSpPr>
            <a:xfrm>
              <a:off x="6279252" y="1510434"/>
              <a:ext cx="578209" cy="1158169"/>
              <a:chOff x="1619644" y="-497689"/>
              <a:chExt cx="2088232" cy="4404744"/>
            </a:xfrm>
            <a:solidFill>
              <a:schemeClr val="tx1"/>
            </a:solidFill>
          </p:grpSpPr>
          <p:sp>
            <p:nvSpPr>
              <p:cNvPr id="124" name="Ovál 123"/>
              <p:cNvSpPr/>
              <p:nvPr/>
            </p:nvSpPr>
            <p:spPr>
              <a:xfrm>
                <a:off x="1619644" y="2610908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5" name="Obdélník 124"/>
              <p:cNvSpPr/>
              <p:nvPr/>
            </p:nvSpPr>
            <p:spPr>
              <a:xfrm flipH="1">
                <a:off x="3317254" y="-497689"/>
                <a:ext cx="390622" cy="361894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4" name="Skupina 113"/>
            <p:cNvGrpSpPr/>
            <p:nvPr/>
          </p:nvGrpSpPr>
          <p:grpSpPr>
            <a:xfrm>
              <a:off x="3115940" y="1755396"/>
              <a:ext cx="1509651" cy="1232880"/>
              <a:chOff x="1990398" y="2087159"/>
              <a:chExt cx="1509651" cy="1232880"/>
            </a:xfrm>
          </p:grpSpPr>
          <p:grpSp>
            <p:nvGrpSpPr>
              <p:cNvPr id="118" name="Skupina 117"/>
              <p:cNvGrpSpPr/>
              <p:nvPr/>
            </p:nvGrpSpPr>
            <p:grpSpPr>
              <a:xfrm>
                <a:off x="1990398" y="2193715"/>
                <a:ext cx="578209" cy="1111454"/>
                <a:chOff x="949809" y="-56990"/>
                <a:chExt cx="2088232" cy="4227078"/>
              </a:xfrm>
              <a:solidFill>
                <a:schemeClr val="tx1"/>
              </a:solidFill>
            </p:grpSpPr>
            <p:sp>
              <p:nvSpPr>
                <p:cNvPr id="122" name="Ovál 121"/>
                <p:cNvSpPr/>
                <p:nvPr/>
              </p:nvSpPr>
              <p:spPr>
                <a:xfrm>
                  <a:off x="949809" y="2873941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3" name="Obdélník 122"/>
                <p:cNvSpPr/>
                <p:nvPr/>
              </p:nvSpPr>
              <p:spPr>
                <a:xfrm>
                  <a:off x="2872922" y="-56990"/>
                  <a:ext cx="165119" cy="3357991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19" name="Skupina 118"/>
              <p:cNvGrpSpPr/>
              <p:nvPr/>
            </p:nvGrpSpPr>
            <p:grpSpPr>
              <a:xfrm>
                <a:off x="2905984" y="2087159"/>
                <a:ext cx="594065" cy="1232880"/>
                <a:chOff x="1401338" y="-83623"/>
                <a:chExt cx="2145497" cy="4688884"/>
              </a:xfrm>
              <a:solidFill>
                <a:schemeClr val="tx1"/>
              </a:solidFill>
            </p:grpSpPr>
            <p:sp>
              <p:nvSpPr>
                <p:cNvPr id="120" name="Ovál 119"/>
                <p:cNvSpPr/>
                <p:nvPr/>
              </p:nvSpPr>
              <p:spPr>
                <a:xfrm>
                  <a:off x="1401338" y="3309114"/>
                  <a:ext cx="2088235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1" name="Obdélník 120"/>
                <p:cNvSpPr/>
                <p:nvPr/>
              </p:nvSpPr>
              <p:spPr>
                <a:xfrm>
                  <a:off x="3156213" y="-83623"/>
                  <a:ext cx="390622" cy="391547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116" name="Přímá spojnice 115"/>
            <p:cNvCxnSpPr/>
            <p:nvPr/>
          </p:nvCxnSpPr>
          <p:spPr>
            <a:xfrm>
              <a:off x="8165840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7674" y="871329"/>
              <a:ext cx="1224136" cy="30490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135" name="Přímá spojnice 134"/>
          <p:cNvCxnSpPr/>
          <p:nvPr/>
        </p:nvCxnSpPr>
        <p:spPr>
          <a:xfrm flipV="1">
            <a:off x="6707432" y="2163683"/>
            <a:ext cx="403397" cy="5568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1289" y="2110657"/>
            <a:ext cx="367152" cy="693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9" name="Obdélník 138"/>
          <p:cNvSpPr/>
          <p:nvPr/>
        </p:nvSpPr>
        <p:spPr>
          <a:xfrm>
            <a:off x="5613442" y="1340768"/>
            <a:ext cx="303422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jsem já sloužil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090" y="2778498"/>
            <a:ext cx="439125" cy="615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667" y="3081396"/>
            <a:ext cx="439125" cy="615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469" y="4408809"/>
            <a:ext cx="439125" cy="615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8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3879" y="4609492"/>
            <a:ext cx="439125" cy="615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1149334" y="548680"/>
            <a:ext cx="2848280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 cap="rnd">
            <a:solidFill>
              <a:schemeClr val="tx1"/>
            </a:solidFill>
            <a:prstDash val="lgDashDotDot"/>
            <a:beve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Které písničky jsou ve 2/4 taktu?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95883" y="1973736"/>
            <a:ext cx="12998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/4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196847" y="4409360"/>
            <a:ext cx="12998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/4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1" name="Obdélník 140"/>
          <p:cNvSpPr/>
          <p:nvPr/>
        </p:nvSpPr>
        <p:spPr>
          <a:xfrm>
            <a:off x="4369349" y="3874350"/>
            <a:ext cx="12998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/4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2" name="Obdélník 141"/>
          <p:cNvSpPr/>
          <p:nvPr/>
        </p:nvSpPr>
        <p:spPr>
          <a:xfrm>
            <a:off x="4445509" y="1023966"/>
            <a:ext cx="12998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/4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731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140" grpId="0"/>
      <p:bldP spid="141" grpId="0"/>
      <p:bldP spid="1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83522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Veškeré obrázky jsou vytvořeny autorkou prezentace pomocí programů sady 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177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2/4 takt</vt:lpstr>
      <vt:lpstr>Prezentace aplikace PowerPoint</vt:lpstr>
      <vt:lpstr>Prezentace aplikace PowerPoint</vt:lpstr>
      <vt:lpstr>Prezentace aplikace PowerPoint</vt:lpstr>
      <vt:lpstr>Prezentace aplikace PowerPoint</vt:lpstr>
      <vt:lpstr>2/4 takt – dvě čtvrťové noty</vt:lpstr>
      <vt:lpstr>Takty mají mnoho možností:</vt:lpstr>
      <vt:lpstr> Doplň do taktů správnou notu: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17</cp:revision>
  <dcterms:created xsi:type="dcterms:W3CDTF">2012-02-27T15:29:06Z</dcterms:created>
  <dcterms:modified xsi:type="dcterms:W3CDTF">2012-10-26T06:51:00Z</dcterms:modified>
</cp:coreProperties>
</file>