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4.wdp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/4 takt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28800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učiva hudební výchovy ve 3. ročníku. Jeho prostřednictvím se žáci seznámí s </a:t>
            </a:r>
            <a:r>
              <a:rPr lang="cs-CZ" smtClean="0"/>
              <a:t>problematikou </a:t>
            </a:r>
            <a:r>
              <a:rPr lang="cs-CZ" smtClean="0"/>
              <a:t>3/4 </a:t>
            </a:r>
            <a:r>
              <a:rPr lang="cs-CZ" dirty="0" smtClean="0"/>
              <a:t>taktu.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256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831234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¾ takt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2.10.2012/3.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Takty 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437151"/>
              </p:ext>
            </p:extLst>
          </p:nvPr>
        </p:nvGraphicFramePr>
        <p:xfrm>
          <a:off x="1471505" y="908720"/>
          <a:ext cx="6096000" cy="4785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nota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pomlka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dob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6600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2292559" y="1478247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190938" y="2492896"/>
            <a:ext cx="503601" cy="885198"/>
            <a:chOff x="7452320" y="1772816"/>
            <a:chExt cx="578209" cy="1018928"/>
          </a:xfrm>
        </p:grpSpPr>
        <p:sp>
          <p:nvSpPr>
            <p:cNvPr id="11" name="Ovál 1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092381" y="4756501"/>
            <a:ext cx="488276" cy="876779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2174184" y="386104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 flipV="1">
            <a:off x="3798504" y="2908079"/>
            <a:ext cx="1224136" cy="144016"/>
            <a:chOff x="2915816" y="3573016"/>
            <a:chExt cx="1224136" cy="14401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851920" y="3988395"/>
            <a:ext cx="1224136" cy="144016"/>
            <a:chOff x="2915816" y="3573016"/>
            <a:chExt cx="1224136" cy="144016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bdélník 23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230" y="122594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717" y="4749595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6156176" y="138340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868144" y="4709950"/>
            <a:ext cx="12961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156176" y="3541139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56176" y="2492896"/>
            <a:ext cx="70311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Tlačítko akce: Informace 30">
            <a:hlinkClick r:id="" action="ppaction://hlinkshowjump?jump=lastslideviewed" highlightClick="1"/>
          </p:cNvPr>
          <p:cNvSpPr/>
          <p:nvPr/>
        </p:nvSpPr>
        <p:spPr>
          <a:xfrm>
            <a:off x="8172400" y="404664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2508982" y="4756938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8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815765" y="1569407"/>
            <a:ext cx="7560840" cy="1409424"/>
            <a:chOff x="1334117" y="4356090"/>
            <a:chExt cx="1451992" cy="57800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334117" y="43560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>
              <a:off x="1334117" y="45084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>
              <a:off x="1345949" y="46608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1345949" y="48132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345949" y="4934097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71329"/>
            <a:ext cx="1224136" cy="3049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867328" y="1503672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3</a:t>
            </a:r>
            <a:endParaRPr lang="cs-CZ" sz="4400" b="1" dirty="0" smtClean="0"/>
          </a:p>
          <a:p>
            <a:r>
              <a:rPr lang="cs-CZ" sz="4400" b="1" dirty="0"/>
              <a:t>4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2876771" y="1994097"/>
            <a:ext cx="601068" cy="1008954"/>
            <a:chOff x="3673939" y="-753702"/>
            <a:chExt cx="2170790" cy="3837251"/>
          </a:xfrm>
          <a:solidFill>
            <a:schemeClr val="tx1"/>
          </a:solidFill>
        </p:grpSpPr>
        <p:sp>
          <p:nvSpPr>
            <p:cNvPr id="26" name="Ovál 25"/>
            <p:cNvSpPr/>
            <p:nvPr/>
          </p:nvSpPr>
          <p:spPr>
            <a:xfrm>
              <a:off x="3673939" y="1787404"/>
              <a:ext cx="2088233" cy="1296145"/>
            </a:xfrm>
            <a:prstGeom prst="ellipse">
              <a:avLst/>
            </a:pr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5679612" y="-753702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6" name="Skupina 35"/>
          <p:cNvGrpSpPr/>
          <p:nvPr/>
        </p:nvGrpSpPr>
        <p:grpSpPr>
          <a:xfrm flipH="1" flipV="1">
            <a:off x="5858316" y="1941022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37" name="Ovál 3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401738" y="2382022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40" name="Ovál 39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4048782" y="1608908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54" name="Ovál 5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7" name="Přímá spojnice 56"/>
          <p:cNvCxnSpPr/>
          <p:nvPr/>
        </p:nvCxnSpPr>
        <p:spPr>
          <a:xfrm>
            <a:off x="5508104" y="1569407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8248476" y="1569406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Levá složená závorka 58"/>
          <p:cNvSpPr/>
          <p:nvPr/>
        </p:nvSpPr>
        <p:spPr>
          <a:xfrm rot="16200000">
            <a:off x="3143219" y="1838087"/>
            <a:ext cx="1201379" cy="3528390"/>
          </a:xfrm>
          <a:prstGeom prst="leftBrac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Levá složená závorka 59"/>
          <p:cNvSpPr/>
          <p:nvPr/>
        </p:nvSpPr>
        <p:spPr>
          <a:xfrm rot="16200000">
            <a:off x="5935563" y="2551371"/>
            <a:ext cx="1885455" cy="2740371"/>
          </a:xfrm>
          <a:prstGeom prst="leftBrace">
            <a:avLst>
              <a:gd name="adj1" fmla="val 8333"/>
              <a:gd name="adj2" fmla="val 50371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192113" y="4202972"/>
            <a:ext cx="29762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První takt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264002" y="4850009"/>
            <a:ext cx="3228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Druhý takt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2600594" y="260648"/>
            <a:ext cx="4597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Taktová čára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65" name="Přímá spojnice se šipkou 64"/>
          <p:cNvCxnSpPr/>
          <p:nvPr/>
        </p:nvCxnSpPr>
        <p:spPr>
          <a:xfrm>
            <a:off x="5292080" y="1052736"/>
            <a:ext cx="216025" cy="516671"/>
          </a:xfrm>
          <a:prstGeom prst="straightConnector1">
            <a:avLst/>
          </a:prstGeom>
          <a:ln w="762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5641139" y="1052736"/>
            <a:ext cx="2171221" cy="516670"/>
          </a:xfrm>
          <a:prstGeom prst="straightConnector1">
            <a:avLst/>
          </a:prstGeom>
          <a:ln w="762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Skupina 42"/>
          <p:cNvGrpSpPr/>
          <p:nvPr/>
        </p:nvGrpSpPr>
        <p:grpSpPr>
          <a:xfrm>
            <a:off x="7407302" y="2395865"/>
            <a:ext cx="578209" cy="1053339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44" name="Ovál 4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1" name="Přímá spojnice 10"/>
          <p:cNvCxnSpPr/>
          <p:nvPr/>
        </p:nvCxnSpPr>
        <p:spPr>
          <a:xfrm flipV="1">
            <a:off x="6292821" y="3258348"/>
            <a:ext cx="818377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7287217" y="3258347"/>
            <a:ext cx="818377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68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  <p:bldP spid="61" grpId="0"/>
      <p:bldP spid="62" grpId="0"/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829" y="260648"/>
            <a:ext cx="8229600" cy="1143000"/>
          </a:xfrm>
        </p:spPr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/4 takt – tři čtvrťové noty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500892" y="227687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" name="Ovál 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270274" y="227687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" name="Ovál 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1999064" y="2276872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347863" y="2372470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2049305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15448" y="2039254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2049305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31550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15902" y="2418478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08526" y="2372470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274" y="4123080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294" y="4077072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1999064" y="4138934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47863" y="4234532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52377" y="227687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3" name="Ovál 3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Obdélník 34"/>
          <p:cNvSpPr/>
          <p:nvPr/>
        </p:nvSpPr>
        <p:spPr>
          <a:xfrm>
            <a:off x="881167" y="2276872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491880" y="2039254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44465" y="2418478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645350" y="3911367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660806" y="3901316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021614" y="3911367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31550" cmpd="sng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461260" y="4280540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553884" y="4234532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=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637238" y="3901316"/>
            <a:ext cx="122413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489823" y="4280540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48" y="4107226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6" name="Obdélník 45"/>
          <p:cNvSpPr/>
          <p:nvPr/>
        </p:nvSpPr>
        <p:spPr>
          <a:xfrm>
            <a:off x="937938" y="4123080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+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286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3200246" y="1604684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246174" y="1574747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2" name="Ovál 3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72629" y="1580182"/>
            <a:ext cx="7611252" cy="1542848"/>
            <a:chOff x="777172" y="2098667"/>
            <a:chExt cx="7611252" cy="1542848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827584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717000" y="2098667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5" name="Ovál 3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2428626" y="2104102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8" name="Ovál 3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645" y="229208"/>
            <a:ext cx="8229600" cy="1143000"/>
          </a:xfrm>
        </p:spPr>
        <p:txBody>
          <a:bodyPr/>
          <a:lstStyle/>
          <a:p>
            <a:r>
              <a:rPr lang="cs-CZ" dirty="0" smtClean="0"/>
              <a:t>Takty mají mnoho možností: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4034500" y="1523179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Skupina 54"/>
          <p:cNvGrpSpPr/>
          <p:nvPr/>
        </p:nvGrpSpPr>
        <p:grpSpPr>
          <a:xfrm>
            <a:off x="5004048" y="158018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6" name="Ovál 5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3" name="Přímá spojnice 62"/>
          <p:cNvCxnSpPr/>
          <p:nvPr/>
        </p:nvCxnSpPr>
        <p:spPr>
          <a:xfrm>
            <a:off x="7884368" y="1552802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4" name="Skupina 63"/>
          <p:cNvGrpSpPr/>
          <p:nvPr/>
        </p:nvGrpSpPr>
        <p:grpSpPr>
          <a:xfrm>
            <a:off x="2051720" y="329593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65" name="Ovál 6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751976" y="3314863"/>
            <a:ext cx="7636889" cy="1518481"/>
            <a:chOff x="777172" y="2123034"/>
            <a:chExt cx="7636889" cy="1518481"/>
          </a:xfrm>
        </p:grpSpPr>
        <p:cxnSp>
          <p:nvCxnSpPr>
            <p:cNvPr id="73" name="Přímá spojnice 72"/>
            <p:cNvCxnSpPr/>
            <p:nvPr/>
          </p:nvCxnSpPr>
          <p:spPr>
            <a:xfrm flipV="1">
              <a:off x="853221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TextovéPole 73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75" name="Skupina 74"/>
            <p:cNvGrpSpPr/>
            <p:nvPr/>
          </p:nvGrpSpPr>
          <p:grpSpPr>
            <a:xfrm>
              <a:off x="1374344" y="2123034"/>
              <a:ext cx="578209" cy="960267"/>
              <a:chOff x="1664957" y="1419981"/>
              <a:chExt cx="2232249" cy="3121671"/>
            </a:xfrm>
            <a:solidFill>
              <a:schemeClr val="tx1"/>
            </a:solidFill>
          </p:grpSpPr>
          <p:sp>
            <p:nvSpPr>
              <p:cNvPr id="80" name="Ovál 79"/>
              <p:cNvSpPr/>
              <p:nvPr/>
            </p:nvSpPr>
            <p:spPr>
              <a:xfrm>
                <a:off x="1664957" y="3245508"/>
                <a:ext cx="2088232" cy="1296144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délník 80"/>
              <p:cNvSpPr/>
              <p:nvPr/>
            </p:nvSpPr>
            <p:spPr>
              <a:xfrm>
                <a:off x="3609172" y="1419981"/>
                <a:ext cx="288034" cy="2664298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2" name="Přímá spojnice 81"/>
          <p:cNvCxnSpPr/>
          <p:nvPr/>
        </p:nvCxnSpPr>
        <p:spPr>
          <a:xfrm>
            <a:off x="2843808" y="3201274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Skupina 82"/>
          <p:cNvGrpSpPr/>
          <p:nvPr/>
        </p:nvGrpSpPr>
        <p:grpSpPr>
          <a:xfrm>
            <a:off x="4031754" y="329593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4" name="Ovál 8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1" name="Přímá spojnice 90"/>
          <p:cNvCxnSpPr/>
          <p:nvPr/>
        </p:nvCxnSpPr>
        <p:spPr>
          <a:xfrm>
            <a:off x="4802748" y="3226250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7" name="Skupina 96"/>
          <p:cNvGrpSpPr/>
          <p:nvPr/>
        </p:nvGrpSpPr>
        <p:grpSpPr>
          <a:xfrm flipV="1">
            <a:off x="2903443" y="3929244"/>
            <a:ext cx="1224136" cy="174380"/>
            <a:chOff x="2915816" y="3573016"/>
            <a:chExt cx="1224136" cy="144016"/>
          </a:xfrm>
        </p:grpSpPr>
        <p:cxnSp>
          <p:nvCxnSpPr>
            <p:cNvPr id="98" name="Přímá spojnice 97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9" name="Obdélník 98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00" name="Přímá spojnice 99"/>
          <p:cNvCxnSpPr/>
          <p:nvPr/>
        </p:nvCxnSpPr>
        <p:spPr>
          <a:xfrm>
            <a:off x="8271616" y="3206202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1" name="Skupina 100"/>
          <p:cNvGrpSpPr/>
          <p:nvPr/>
        </p:nvGrpSpPr>
        <p:grpSpPr>
          <a:xfrm>
            <a:off x="751976" y="5082042"/>
            <a:ext cx="7636889" cy="1446550"/>
            <a:chOff x="777172" y="2194965"/>
            <a:chExt cx="7636889" cy="1446550"/>
          </a:xfrm>
        </p:grpSpPr>
        <p:cxnSp>
          <p:nvCxnSpPr>
            <p:cNvPr id="102" name="Přímá spojnice 101"/>
            <p:cNvCxnSpPr/>
            <p:nvPr/>
          </p:nvCxnSpPr>
          <p:spPr>
            <a:xfrm flipV="1">
              <a:off x="853221" y="2918239"/>
              <a:ext cx="7560840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TextovéPole 102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292036" y="4861733"/>
            <a:ext cx="2506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Vymysli vlastní:</a:t>
            </a:r>
            <a:endParaRPr lang="cs-CZ" dirty="0"/>
          </a:p>
        </p:txBody>
      </p:sp>
      <p:sp>
        <p:nvSpPr>
          <p:cNvPr id="5" name="Tlačítko akce: Informace 4">
            <a:hlinkClick r:id="rId2" action="ppaction://hlinksldjump" highlightClick="1"/>
          </p:cNvPr>
          <p:cNvSpPr/>
          <p:nvPr/>
        </p:nvSpPr>
        <p:spPr>
          <a:xfrm>
            <a:off x="8172400" y="404664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7" name="Skupina 66"/>
          <p:cNvGrpSpPr/>
          <p:nvPr/>
        </p:nvGrpSpPr>
        <p:grpSpPr>
          <a:xfrm>
            <a:off x="5872565" y="1573665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68" name="Ovál 6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6630439" y="1579100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1" name="Ovál 7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/>
          <p:cNvCxnSpPr>
            <a:stCxn id="69" idx="0"/>
            <a:endCxn id="76" idx="0"/>
          </p:cNvCxnSpPr>
          <p:nvPr/>
        </p:nvCxnSpPr>
        <p:spPr>
          <a:xfrm>
            <a:off x="6376166" y="1573665"/>
            <a:ext cx="757874" cy="543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Skupina 76"/>
          <p:cNvGrpSpPr/>
          <p:nvPr/>
        </p:nvGrpSpPr>
        <p:grpSpPr>
          <a:xfrm>
            <a:off x="5004048" y="325620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78" name="Ovál 7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bdélník 7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5634150" y="325620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7" name="Ovál 8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bdélník 8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9" name="Přímá spojnice 88"/>
          <p:cNvCxnSpPr>
            <a:stCxn id="79" idx="0"/>
            <a:endCxn id="88" idx="0"/>
          </p:cNvCxnSpPr>
          <p:nvPr/>
        </p:nvCxnSpPr>
        <p:spPr>
          <a:xfrm>
            <a:off x="5507649" y="3256202"/>
            <a:ext cx="63010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Skupina 89"/>
          <p:cNvGrpSpPr/>
          <p:nvPr/>
        </p:nvGrpSpPr>
        <p:grpSpPr>
          <a:xfrm>
            <a:off x="6304167" y="324254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04" name="Ovál 10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6947468" y="3237382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07" name="Ovál 10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09" name="Přímá spojnice 108"/>
          <p:cNvCxnSpPr>
            <a:stCxn id="105" idx="0"/>
            <a:endCxn id="108" idx="0"/>
          </p:cNvCxnSpPr>
          <p:nvPr/>
        </p:nvCxnSpPr>
        <p:spPr>
          <a:xfrm flipV="1">
            <a:off x="6807768" y="3237382"/>
            <a:ext cx="643301" cy="516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373" y="3393989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77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Doplň do taktů správnou notu:</a:t>
            </a:r>
            <a:endParaRPr lang="cs-CZ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777172" y="2082395"/>
            <a:ext cx="7683260" cy="1559120"/>
            <a:chOff x="777172" y="2082395"/>
            <a:chExt cx="7683260" cy="1559120"/>
          </a:xfrm>
        </p:grpSpPr>
        <p:cxnSp>
          <p:nvCxnSpPr>
            <p:cNvPr id="32" name="Přímá spojnice 31"/>
            <p:cNvCxnSpPr/>
            <p:nvPr/>
          </p:nvCxnSpPr>
          <p:spPr>
            <a:xfrm flipV="1">
              <a:off x="827584" y="2918239"/>
              <a:ext cx="7632848" cy="759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459920" y="2082395"/>
              <a:ext cx="540905" cy="1005072"/>
              <a:chOff x="1995334" y="1287870"/>
              <a:chExt cx="2088233" cy="3267325"/>
            </a:xfrm>
            <a:solidFill>
              <a:schemeClr val="tx1"/>
            </a:solidFill>
          </p:grpSpPr>
          <p:sp>
            <p:nvSpPr>
              <p:cNvPr id="39" name="Ovál 38"/>
              <p:cNvSpPr/>
              <p:nvPr/>
            </p:nvSpPr>
            <p:spPr>
              <a:xfrm>
                <a:off x="1995334" y="3259051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3795533" y="1287870"/>
                <a:ext cx="288034" cy="266429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38" name="Přímá spojnice 37"/>
          <p:cNvCxnSpPr/>
          <p:nvPr/>
        </p:nvCxnSpPr>
        <p:spPr>
          <a:xfrm>
            <a:off x="2987824" y="2036750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228184" y="2068539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4" name="Skupina 53"/>
          <p:cNvGrpSpPr/>
          <p:nvPr/>
        </p:nvGrpSpPr>
        <p:grpSpPr>
          <a:xfrm>
            <a:off x="3167564" y="2045631"/>
            <a:ext cx="1404290" cy="1053339"/>
            <a:chOff x="2545821" y="2279288"/>
            <a:chExt cx="1404290" cy="1053339"/>
          </a:xfrm>
        </p:grpSpPr>
        <p:cxnSp>
          <p:nvCxnSpPr>
            <p:cNvPr id="55" name="Přímá spojnice 54"/>
            <p:cNvCxnSpPr>
              <a:stCxn id="61" idx="0"/>
            </p:cNvCxnSpPr>
            <p:nvPr/>
          </p:nvCxnSpPr>
          <p:spPr>
            <a:xfrm flipV="1">
              <a:off x="3087193" y="2288169"/>
              <a:ext cx="862918" cy="575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6" name="Skupina 55"/>
            <p:cNvGrpSpPr/>
            <p:nvPr/>
          </p:nvGrpSpPr>
          <p:grpSpPr>
            <a:xfrm>
              <a:off x="2545821" y="2293919"/>
              <a:ext cx="578209" cy="1008307"/>
              <a:chOff x="2955746" y="324105"/>
              <a:chExt cx="2088232" cy="3834790"/>
            </a:xfrm>
            <a:solidFill>
              <a:schemeClr val="tx1"/>
            </a:solidFill>
          </p:grpSpPr>
          <p:sp>
            <p:nvSpPr>
              <p:cNvPr id="60" name="Ovál 59"/>
              <p:cNvSpPr/>
              <p:nvPr/>
            </p:nvSpPr>
            <p:spPr>
              <a:xfrm>
                <a:off x="2955746" y="2862750"/>
                <a:ext cx="2088232" cy="1296145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bdélník 60"/>
              <p:cNvSpPr/>
              <p:nvPr/>
            </p:nvSpPr>
            <p:spPr>
              <a:xfrm>
                <a:off x="4828379" y="324105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7" name="Skupina 56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58" name="Ovál 5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bdélník 58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63" name="Přímá spojnice 62"/>
          <p:cNvCxnSpPr/>
          <p:nvPr/>
        </p:nvCxnSpPr>
        <p:spPr>
          <a:xfrm>
            <a:off x="8244862" y="2051381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4" name="Skupina 63"/>
          <p:cNvGrpSpPr/>
          <p:nvPr/>
        </p:nvGrpSpPr>
        <p:grpSpPr>
          <a:xfrm>
            <a:off x="714002" y="4333658"/>
            <a:ext cx="6738318" cy="1446550"/>
            <a:chOff x="777172" y="2194965"/>
            <a:chExt cx="6738318" cy="1446550"/>
          </a:xfrm>
        </p:grpSpPr>
        <p:cxnSp>
          <p:nvCxnSpPr>
            <p:cNvPr id="65" name="Přímá spojnice 64"/>
            <p:cNvCxnSpPr/>
            <p:nvPr/>
          </p:nvCxnSpPr>
          <p:spPr>
            <a:xfrm>
              <a:off x="827584" y="2925835"/>
              <a:ext cx="6687906" cy="2723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TextovéPole 65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</p:grpSp>
      <p:cxnSp>
        <p:nvCxnSpPr>
          <p:cNvPr id="70" name="Přímá spojnice 69"/>
          <p:cNvCxnSpPr/>
          <p:nvPr/>
        </p:nvCxnSpPr>
        <p:spPr>
          <a:xfrm>
            <a:off x="2924654" y="4175443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3" name="Skupina 72"/>
          <p:cNvGrpSpPr/>
          <p:nvPr/>
        </p:nvGrpSpPr>
        <p:grpSpPr>
          <a:xfrm>
            <a:off x="5317587" y="4180766"/>
            <a:ext cx="1404290" cy="1053339"/>
            <a:chOff x="2545821" y="2279288"/>
            <a:chExt cx="1404290" cy="1053339"/>
          </a:xfrm>
        </p:grpSpPr>
        <p:cxnSp>
          <p:nvCxnSpPr>
            <p:cNvPr id="74" name="Přímá spojnice 73"/>
            <p:cNvCxnSpPr>
              <a:stCxn id="80" idx="0"/>
            </p:cNvCxnSpPr>
            <p:nvPr/>
          </p:nvCxnSpPr>
          <p:spPr>
            <a:xfrm flipV="1">
              <a:off x="3087193" y="2288169"/>
              <a:ext cx="862918" cy="575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5" name="Skupina 74"/>
            <p:cNvGrpSpPr/>
            <p:nvPr/>
          </p:nvGrpSpPr>
          <p:grpSpPr>
            <a:xfrm>
              <a:off x="2545821" y="2293919"/>
              <a:ext cx="578209" cy="1008307"/>
              <a:chOff x="2955746" y="324105"/>
              <a:chExt cx="2088232" cy="3834790"/>
            </a:xfrm>
            <a:solidFill>
              <a:schemeClr val="tx1"/>
            </a:solidFill>
          </p:grpSpPr>
          <p:sp>
            <p:nvSpPr>
              <p:cNvPr id="79" name="Ovál 78"/>
              <p:cNvSpPr/>
              <p:nvPr/>
            </p:nvSpPr>
            <p:spPr>
              <a:xfrm>
                <a:off x="2955746" y="2862750"/>
                <a:ext cx="2088232" cy="1296145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4828379" y="324105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6" name="Skupina 75"/>
            <p:cNvGrpSpPr/>
            <p:nvPr/>
          </p:nvGrpSpPr>
          <p:grpSpPr>
            <a:xfrm>
              <a:off x="3345264" y="2279288"/>
              <a:ext cx="578209" cy="1053339"/>
              <a:chOff x="2987824" y="647080"/>
              <a:chExt cx="2088232" cy="4006056"/>
            </a:xfrm>
            <a:solidFill>
              <a:schemeClr val="tx1"/>
            </a:solidFill>
          </p:grpSpPr>
          <p:sp>
            <p:nvSpPr>
              <p:cNvPr id="77" name="Ovál 76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Obdélník 77"/>
              <p:cNvSpPr/>
              <p:nvPr/>
            </p:nvSpPr>
            <p:spPr>
              <a:xfrm>
                <a:off x="4910939" y="647080"/>
                <a:ext cx="165117" cy="335798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2" name="Přímá spojnice 81"/>
          <p:cNvCxnSpPr/>
          <p:nvPr/>
        </p:nvCxnSpPr>
        <p:spPr>
          <a:xfrm>
            <a:off x="6932841" y="4159905"/>
            <a:ext cx="0" cy="1405989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3" name="Skupina 82"/>
          <p:cNvGrpSpPr/>
          <p:nvPr/>
        </p:nvGrpSpPr>
        <p:grpSpPr>
          <a:xfrm flipV="1">
            <a:off x="1118304" y="4893301"/>
            <a:ext cx="1224136" cy="175695"/>
            <a:chOff x="2915816" y="3573016"/>
            <a:chExt cx="1224136" cy="144016"/>
          </a:xfrm>
        </p:grpSpPr>
        <p:cxnSp>
          <p:nvCxnSpPr>
            <p:cNvPr id="84" name="Přímá spojnice 8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Obdélník 8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6" name="Tlačítko akce: Informace 85">
            <a:hlinkClick r:id="rId2" action="ppaction://hlinksldjump" highlightClick="1"/>
          </p:cNvPr>
          <p:cNvSpPr/>
          <p:nvPr/>
        </p:nvSpPr>
        <p:spPr>
          <a:xfrm>
            <a:off x="8100392" y="5783220"/>
            <a:ext cx="720080" cy="792088"/>
          </a:xfrm>
          <a:prstGeom prst="actionButtonInformatio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2247094" y="2068539"/>
            <a:ext cx="561643" cy="1034172"/>
            <a:chOff x="2907762" y="1340768"/>
            <a:chExt cx="2168294" cy="3361924"/>
          </a:xfrm>
          <a:solidFill>
            <a:schemeClr val="tx1"/>
          </a:solidFill>
        </p:grpSpPr>
        <p:sp>
          <p:nvSpPr>
            <p:cNvPr id="42" name="Ovál 41"/>
            <p:cNvSpPr/>
            <p:nvPr/>
          </p:nvSpPr>
          <p:spPr>
            <a:xfrm>
              <a:off x="2907762" y="3406551"/>
              <a:ext cx="2088232" cy="129614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776682" y="2083783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5" name="Ovál 4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6380023" y="2083783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8" name="Ovál 4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5508104" y="207236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88" name="Ovál 8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bdélník 8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701" y="2208018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1" name="Skupina 90"/>
          <p:cNvGrpSpPr/>
          <p:nvPr/>
        </p:nvGrpSpPr>
        <p:grpSpPr>
          <a:xfrm>
            <a:off x="7530419" y="207236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92" name="Ovál 9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bdélník 9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2183755" y="4272190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95" name="Ovál 9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bdélník 9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568" y="4543244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487" y="4543244"/>
            <a:ext cx="792542" cy="998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9" name="Skupina 98"/>
          <p:cNvGrpSpPr/>
          <p:nvPr/>
        </p:nvGrpSpPr>
        <p:grpSpPr>
          <a:xfrm>
            <a:off x="3967007" y="4230934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00" name="Ovál 99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36733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630381" y="5072287"/>
            <a:ext cx="3314546" cy="1457609"/>
            <a:chOff x="337419" y="834369"/>
            <a:chExt cx="7974968" cy="3087497"/>
          </a:xfrm>
        </p:grpSpPr>
        <p:grpSp>
          <p:nvGrpSpPr>
            <p:cNvPr id="2" name="Skupina 1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3" name="Přímá spojnice 2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" name="Přímá spojnice 3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" name="TextovéPole 7"/>
            <p:cNvSpPr txBox="1"/>
            <p:nvPr/>
          </p:nvSpPr>
          <p:spPr>
            <a:xfrm>
              <a:off x="1763687" y="1503672"/>
              <a:ext cx="1080119" cy="24181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2014645" y="1886897"/>
              <a:ext cx="1547807" cy="996273"/>
              <a:chOff x="2437904" y="1903324"/>
              <a:chExt cx="1547807" cy="996273"/>
            </a:xfrm>
          </p:grpSpPr>
          <p:cxnSp>
            <p:nvCxnSpPr>
              <p:cNvPr id="10" name="Přímá spojnice 9"/>
              <p:cNvCxnSpPr/>
              <p:nvPr/>
            </p:nvCxnSpPr>
            <p:spPr>
              <a:xfrm flipV="1">
                <a:off x="3016114" y="1913063"/>
                <a:ext cx="845599" cy="44387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" name="Skupina 10"/>
              <p:cNvGrpSpPr/>
              <p:nvPr/>
            </p:nvGrpSpPr>
            <p:grpSpPr>
              <a:xfrm>
                <a:off x="2437904" y="1913062"/>
                <a:ext cx="578209" cy="986535"/>
                <a:chOff x="2565996" y="-1124371"/>
                <a:chExt cx="2088232" cy="3751987"/>
              </a:xfrm>
              <a:solidFill>
                <a:schemeClr val="tx1"/>
              </a:solidFill>
            </p:grpSpPr>
            <p:sp>
              <p:nvSpPr>
                <p:cNvPr id="15" name="Ovál 14"/>
                <p:cNvSpPr/>
                <p:nvPr/>
              </p:nvSpPr>
              <p:spPr>
                <a:xfrm>
                  <a:off x="2565996" y="1331469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Obdélník 15"/>
                <p:cNvSpPr/>
                <p:nvPr/>
              </p:nvSpPr>
              <p:spPr>
                <a:xfrm>
                  <a:off x="4485791" y="-1124371"/>
                  <a:ext cx="165119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" name="Skupina 11"/>
              <p:cNvGrpSpPr/>
              <p:nvPr/>
            </p:nvGrpSpPr>
            <p:grpSpPr>
              <a:xfrm>
                <a:off x="3407502" y="1903324"/>
                <a:ext cx="578209" cy="977880"/>
                <a:chOff x="3212598" y="-782785"/>
                <a:chExt cx="2088232" cy="3719071"/>
              </a:xfrm>
              <a:solidFill>
                <a:schemeClr val="tx1"/>
              </a:solidFill>
            </p:grpSpPr>
            <p:sp>
              <p:nvSpPr>
                <p:cNvPr id="13" name="Ovál 12"/>
                <p:cNvSpPr/>
                <p:nvPr/>
              </p:nvSpPr>
              <p:spPr>
                <a:xfrm>
                  <a:off x="3212598" y="1640139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Obdélník 13"/>
                <p:cNvSpPr/>
                <p:nvPr/>
              </p:nvSpPr>
              <p:spPr>
                <a:xfrm>
                  <a:off x="4910938" y="-782785"/>
                  <a:ext cx="165119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17" name="Skupina 16"/>
            <p:cNvGrpSpPr/>
            <p:nvPr/>
          </p:nvGrpSpPr>
          <p:grpSpPr>
            <a:xfrm>
              <a:off x="5868144" y="2132459"/>
              <a:ext cx="578209" cy="998931"/>
              <a:chOff x="2987824" y="1867993"/>
              <a:chExt cx="2088232" cy="3799132"/>
            </a:xfrm>
            <a:solidFill>
              <a:schemeClr val="tx1"/>
            </a:solidFill>
          </p:grpSpPr>
          <p:sp>
            <p:nvSpPr>
              <p:cNvPr id="18" name="Ovál 17"/>
              <p:cNvSpPr/>
              <p:nvPr/>
            </p:nvSpPr>
            <p:spPr>
              <a:xfrm>
                <a:off x="2987824" y="437097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4745817" y="1867993"/>
                <a:ext cx="165120" cy="3357983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6686810" y="2128714"/>
              <a:ext cx="578209" cy="1051968"/>
              <a:chOff x="3091560" y="1853750"/>
              <a:chExt cx="2088232" cy="4000844"/>
            </a:xfrm>
            <a:solidFill>
              <a:schemeClr val="tx1"/>
            </a:solidFill>
          </p:grpSpPr>
          <p:sp>
            <p:nvSpPr>
              <p:cNvPr id="21" name="Ovál 20"/>
              <p:cNvSpPr/>
              <p:nvPr/>
            </p:nvSpPr>
            <p:spPr>
              <a:xfrm>
                <a:off x="3091560" y="4558447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4910936" y="1853750"/>
                <a:ext cx="165120" cy="3357983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3969349" y="1811435"/>
              <a:ext cx="578208" cy="1040907"/>
              <a:chOff x="4031940" y="-249123"/>
              <a:chExt cx="2088232" cy="3958776"/>
            </a:xfrm>
            <a:solidFill>
              <a:schemeClr val="tx1"/>
            </a:solidFill>
          </p:grpSpPr>
          <p:sp>
            <p:nvSpPr>
              <p:cNvPr id="29" name="Ovál 28"/>
              <p:cNvSpPr/>
              <p:nvPr/>
            </p:nvSpPr>
            <p:spPr>
              <a:xfrm>
                <a:off x="4031940" y="2413506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5870051" y="-249123"/>
                <a:ext cx="165120" cy="3357991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1" name="Přímá spojnice 30"/>
            <p:cNvCxnSpPr/>
            <p:nvPr/>
          </p:nvCxnSpPr>
          <p:spPr>
            <a:xfrm>
              <a:off x="4950161" y="1549911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7812360" y="156940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419" y="834369"/>
              <a:ext cx="1224136" cy="30490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5" name="Skupina 34"/>
          <p:cNvGrpSpPr/>
          <p:nvPr/>
        </p:nvGrpSpPr>
        <p:grpSpPr>
          <a:xfrm>
            <a:off x="1172749" y="2817344"/>
            <a:ext cx="3343064" cy="1439468"/>
            <a:chOff x="403581" y="903144"/>
            <a:chExt cx="7908806" cy="3049072"/>
          </a:xfrm>
        </p:grpSpPr>
        <p:grpSp>
          <p:nvGrpSpPr>
            <p:cNvPr id="36" name="Skupina 35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ovéPole 36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3581" y="903144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3" name="Skupina 72"/>
          <p:cNvGrpSpPr/>
          <p:nvPr/>
        </p:nvGrpSpPr>
        <p:grpSpPr>
          <a:xfrm>
            <a:off x="4983714" y="4366022"/>
            <a:ext cx="3301516" cy="1439468"/>
            <a:chOff x="501873" y="871329"/>
            <a:chExt cx="7810514" cy="3049072"/>
          </a:xfrm>
        </p:grpSpPr>
        <p:grpSp>
          <p:nvGrpSpPr>
            <p:cNvPr id="74" name="Skupina 73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95" name="Přímá spojnice 94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TextovéPole 74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2303748" y="1925866"/>
              <a:ext cx="578209" cy="1052965"/>
              <a:chOff x="3610112" y="-1013196"/>
              <a:chExt cx="2088233" cy="4004634"/>
            </a:xfrm>
            <a:solidFill>
              <a:schemeClr val="tx1"/>
            </a:solidFill>
          </p:grpSpPr>
          <p:sp>
            <p:nvSpPr>
              <p:cNvPr id="93" name="Ovál 92"/>
              <p:cNvSpPr/>
              <p:nvPr/>
            </p:nvSpPr>
            <p:spPr>
              <a:xfrm>
                <a:off x="3610112" y="1695290"/>
                <a:ext cx="2088232" cy="129614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délník 93"/>
              <p:cNvSpPr/>
              <p:nvPr/>
            </p:nvSpPr>
            <p:spPr>
              <a:xfrm flipH="1">
                <a:off x="5307723" y="-1013196"/>
                <a:ext cx="390622" cy="305726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5319129" y="1597695"/>
              <a:ext cx="578208" cy="1086557"/>
              <a:chOff x="1005026" y="-165818"/>
              <a:chExt cx="2088229" cy="4132390"/>
            </a:xfrm>
            <a:solidFill>
              <a:schemeClr val="tx1"/>
            </a:solidFill>
          </p:grpSpPr>
          <p:sp>
            <p:nvSpPr>
              <p:cNvPr id="91" name="Ovál 90"/>
              <p:cNvSpPr/>
              <p:nvPr/>
            </p:nvSpPr>
            <p:spPr>
              <a:xfrm>
                <a:off x="1005026" y="2670425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délník 91"/>
              <p:cNvSpPr/>
              <p:nvPr/>
            </p:nvSpPr>
            <p:spPr>
              <a:xfrm>
                <a:off x="2918868" y="-165818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8" name="Skupina 77"/>
            <p:cNvGrpSpPr/>
            <p:nvPr/>
          </p:nvGrpSpPr>
          <p:grpSpPr>
            <a:xfrm>
              <a:off x="6279252" y="1510434"/>
              <a:ext cx="578209" cy="1158169"/>
              <a:chOff x="1619644" y="-497689"/>
              <a:chExt cx="2088232" cy="4404744"/>
            </a:xfrm>
            <a:solidFill>
              <a:schemeClr val="tx1"/>
            </a:solidFill>
          </p:grpSpPr>
          <p:sp>
            <p:nvSpPr>
              <p:cNvPr id="89" name="Ovál 88"/>
              <p:cNvSpPr/>
              <p:nvPr/>
            </p:nvSpPr>
            <p:spPr>
              <a:xfrm>
                <a:off x="1619644" y="261090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délník 89"/>
              <p:cNvSpPr/>
              <p:nvPr/>
            </p:nvSpPr>
            <p:spPr>
              <a:xfrm flipH="1">
                <a:off x="3317254" y="-497689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9" name="Skupina 78"/>
            <p:cNvGrpSpPr/>
            <p:nvPr/>
          </p:nvGrpSpPr>
          <p:grpSpPr>
            <a:xfrm>
              <a:off x="3115940" y="1785665"/>
              <a:ext cx="1469691" cy="1187741"/>
              <a:chOff x="1990398" y="2117428"/>
              <a:chExt cx="1469691" cy="1187741"/>
            </a:xfrm>
          </p:grpSpPr>
          <p:grpSp>
            <p:nvGrpSpPr>
              <p:cNvPr id="83" name="Skupina 82"/>
              <p:cNvGrpSpPr/>
              <p:nvPr/>
            </p:nvGrpSpPr>
            <p:grpSpPr>
              <a:xfrm>
                <a:off x="1990398" y="2193715"/>
                <a:ext cx="578209" cy="1111454"/>
                <a:chOff x="949809" y="-56990"/>
                <a:chExt cx="2088232" cy="4227078"/>
              </a:xfrm>
              <a:solidFill>
                <a:schemeClr val="tx1"/>
              </a:solidFill>
            </p:grpSpPr>
            <p:sp>
              <p:nvSpPr>
                <p:cNvPr id="87" name="Ovál 86"/>
                <p:cNvSpPr/>
                <p:nvPr/>
              </p:nvSpPr>
              <p:spPr>
                <a:xfrm>
                  <a:off x="949809" y="2873941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Obdélník 87"/>
                <p:cNvSpPr/>
                <p:nvPr/>
              </p:nvSpPr>
              <p:spPr>
                <a:xfrm>
                  <a:off x="2872922" y="-56990"/>
                  <a:ext cx="165119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4" name="Skupina 83"/>
              <p:cNvGrpSpPr/>
              <p:nvPr/>
            </p:nvGrpSpPr>
            <p:grpSpPr>
              <a:xfrm>
                <a:off x="2867124" y="2117428"/>
                <a:ext cx="592965" cy="1025619"/>
                <a:chOff x="1260995" y="31496"/>
                <a:chExt cx="2141524" cy="3900629"/>
              </a:xfrm>
              <a:solidFill>
                <a:schemeClr val="tx1"/>
              </a:solidFill>
            </p:grpSpPr>
            <p:sp>
              <p:nvSpPr>
                <p:cNvPr id="85" name="Ovál 84"/>
                <p:cNvSpPr/>
                <p:nvPr/>
              </p:nvSpPr>
              <p:spPr>
                <a:xfrm>
                  <a:off x="1260995" y="2635978"/>
                  <a:ext cx="2088231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6" name="Obdélník 85"/>
                <p:cNvSpPr/>
                <p:nvPr/>
              </p:nvSpPr>
              <p:spPr>
                <a:xfrm>
                  <a:off x="3237398" y="31496"/>
                  <a:ext cx="165121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80" name="Přímá spojnice 79"/>
            <p:cNvCxnSpPr/>
            <p:nvPr/>
          </p:nvCxnSpPr>
          <p:spPr>
            <a:xfrm>
              <a:off x="4963771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873" y="871329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7" name="Skupina 106"/>
          <p:cNvGrpSpPr/>
          <p:nvPr/>
        </p:nvGrpSpPr>
        <p:grpSpPr>
          <a:xfrm>
            <a:off x="7882041" y="4863869"/>
            <a:ext cx="244410" cy="513209"/>
            <a:chOff x="8004246" y="1572922"/>
            <a:chExt cx="244410" cy="513209"/>
          </a:xfrm>
        </p:grpSpPr>
        <p:sp>
          <p:nvSpPr>
            <p:cNvPr id="102" name="Ovál 101"/>
            <p:cNvSpPr/>
            <p:nvPr/>
          </p:nvSpPr>
          <p:spPr>
            <a:xfrm>
              <a:off x="8004246" y="1925237"/>
              <a:ext cx="244410" cy="16089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8229330" y="1572922"/>
              <a:ext cx="19326" cy="41683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4" name="Obdélník 103"/>
          <p:cNvSpPr/>
          <p:nvPr/>
        </p:nvSpPr>
        <p:spPr>
          <a:xfrm>
            <a:off x="5517085" y="4086272"/>
            <a:ext cx="35023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jsem jel do Prahy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1347247" y="2348880"/>
            <a:ext cx="37144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Jede, jede, poštovský …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6" name="Obdélník 105"/>
          <p:cNvSpPr/>
          <p:nvPr/>
        </p:nvSpPr>
        <p:spPr>
          <a:xfrm>
            <a:off x="1454269" y="4698684"/>
            <a:ext cx="255576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Rybička maličká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08" name="Skupina 107"/>
          <p:cNvGrpSpPr/>
          <p:nvPr/>
        </p:nvGrpSpPr>
        <p:grpSpPr>
          <a:xfrm>
            <a:off x="5329249" y="1806231"/>
            <a:ext cx="3332880" cy="1439468"/>
            <a:chOff x="427674" y="871329"/>
            <a:chExt cx="7884713" cy="3049072"/>
          </a:xfrm>
        </p:grpSpPr>
        <p:grpSp>
          <p:nvGrpSpPr>
            <p:cNvPr id="109" name="Skupina 108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130" name="Přímá spojnice 129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0" name="TextovéPole 109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112" name="Skupina 111"/>
            <p:cNvGrpSpPr/>
            <p:nvPr/>
          </p:nvGrpSpPr>
          <p:grpSpPr>
            <a:xfrm>
              <a:off x="5965821" y="1684543"/>
              <a:ext cx="616013" cy="982126"/>
              <a:chOff x="3340587" y="164482"/>
              <a:chExt cx="2224762" cy="3735218"/>
            </a:xfrm>
            <a:solidFill>
              <a:schemeClr val="tx1"/>
            </a:solidFill>
          </p:grpSpPr>
          <p:sp>
            <p:nvSpPr>
              <p:cNvPr id="126" name="Ovál 125"/>
              <p:cNvSpPr/>
              <p:nvPr/>
            </p:nvSpPr>
            <p:spPr>
              <a:xfrm>
                <a:off x="3340587" y="2603553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7" name="Obdélník 126"/>
              <p:cNvSpPr/>
              <p:nvPr/>
            </p:nvSpPr>
            <p:spPr>
              <a:xfrm>
                <a:off x="5400228" y="164482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3" name="Skupina 112"/>
            <p:cNvGrpSpPr/>
            <p:nvPr/>
          </p:nvGrpSpPr>
          <p:grpSpPr>
            <a:xfrm>
              <a:off x="7022254" y="1856765"/>
              <a:ext cx="578209" cy="1138764"/>
              <a:chOff x="4303032" y="819476"/>
              <a:chExt cx="2088232" cy="4330944"/>
            </a:xfrm>
            <a:solidFill>
              <a:schemeClr val="tx1"/>
            </a:solidFill>
          </p:grpSpPr>
          <p:sp>
            <p:nvSpPr>
              <p:cNvPr id="124" name="Ovál 123"/>
              <p:cNvSpPr/>
              <p:nvPr/>
            </p:nvSpPr>
            <p:spPr>
              <a:xfrm>
                <a:off x="4303032" y="3854273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Obdélník 124"/>
              <p:cNvSpPr/>
              <p:nvPr/>
            </p:nvSpPr>
            <p:spPr>
              <a:xfrm flipH="1">
                <a:off x="5998668" y="819476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2181466" y="1916989"/>
              <a:ext cx="1428051" cy="1599806"/>
              <a:chOff x="1055924" y="2248752"/>
              <a:chExt cx="1428051" cy="1599806"/>
            </a:xfrm>
          </p:grpSpPr>
          <p:grpSp>
            <p:nvGrpSpPr>
              <p:cNvPr id="118" name="Skupina 117"/>
              <p:cNvGrpSpPr/>
              <p:nvPr/>
            </p:nvGrpSpPr>
            <p:grpSpPr>
              <a:xfrm>
                <a:off x="1055924" y="2248752"/>
                <a:ext cx="578209" cy="1092420"/>
                <a:chOff x="-2425094" y="152327"/>
                <a:chExt cx="2088232" cy="4154688"/>
              </a:xfrm>
              <a:solidFill>
                <a:schemeClr val="tx1"/>
              </a:solidFill>
            </p:grpSpPr>
            <p:sp>
              <p:nvSpPr>
                <p:cNvPr id="122" name="Ovál 121"/>
                <p:cNvSpPr/>
                <p:nvPr/>
              </p:nvSpPr>
              <p:spPr>
                <a:xfrm>
                  <a:off x="-2425094" y="3010868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3" name="Obdélník 122"/>
                <p:cNvSpPr/>
                <p:nvPr/>
              </p:nvSpPr>
              <p:spPr>
                <a:xfrm>
                  <a:off x="-518316" y="152327"/>
                  <a:ext cx="165121" cy="3357992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19" name="Skupina 118"/>
              <p:cNvGrpSpPr/>
              <p:nvPr/>
            </p:nvGrpSpPr>
            <p:grpSpPr>
              <a:xfrm>
                <a:off x="1905765" y="2648633"/>
                <a:ext cx="578210" cy="1199925"/>
                <a:chOff x="-2211007" y="2051772"/>
                <a:chExt cx="2088235" cy="4563550"/>
              </a:xfrm>
              <a:solidFill>
                <a:schemeClr val="tx1"/>
              </a:solidFill>
            </p:grpSpPr>
            <p:sp>
              <p:nvSpPr>
                <p:cNvPr id="120" name="Ovál 119"/>
                <p:cNvSpPr/>
                <p:nvPr/>
              </p:nvSpPr>
              <p:spPr>
                <a:xfrm>
                  <a:off x="-2211007" y="5319175"/>
                  <a:ext cx="2088235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1" name="Obdélník 120"/>
                <p:cNvSpPr/>
                <p:nvPr/>
              </p:nvSpPr>
              <p:spPr>
                <a:xfrm>
                  <a:off x="-544230" y="2051772"/>
                  <a:ext cx="390622" cy="391547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116" name="Přímá spojnice 115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7674" y="871329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cxnSp>
        <p:nvCxnSpPr>
          <p:cNvPr id="135" name="Přímá spojnice 134"/>
          <p:cNvCxnSpPr>
            <a:endCxn id="121" idx="0"/>
          </p:cNvCxnSpPr>
          <p:nvPr/>
        </p:nvCxnSpPr>
        <p:spPr>
          <a:xfrm>
            <a:off x="6270822" y="2319276"/>
            <a:ext cx="376929" cy="16939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289" y="2110657"/>
            <a:ext cx="367152" cy="69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9" name="Obdélník 138"/>
          <p:cNvSpPr/>
          <p:nvPr/>
        </p:nvSpPr>
        <p:spPr>
          <a:xfrm>
            <a:off x="5863031" y="1340768"/>
            <a:ext cx="25350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Čížečku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</a:t>
            </a:r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čížečku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3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469" y="4408809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879" y="4609492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1149334" y="548680"/>
            <a:ext cx="2848280" cy="9541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 cap="rnd">
            <a:solidFill>
              <a:schemeClr val="tx1"/>
            </a:solidFill>
            <a:prstDash val="lgDashDotDot"/>
            <a:beve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Které písničky jsou ve 3/4 taktu?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57136" y="2169231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0" name="Obdélník 139"/>
          <p:cNvSpPr/>
          <p:nvPr/>
        </p:nvSpPr>
        <p:spPr>
          <a:xfrm>
            <a:off x="196847" y="4409360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1" name="Obdélník 140"/>
          <p:cNvSpPr/>
          <p:nvPr/>
        </p:nvSpPr>
        <p:spPr>
          <a:xfrm>
            <a:off x="4369349" y="3874350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4445509" y="1023966"/>
            <a:ext cx="129986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/4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4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998" y="3096942"/>
            <a:ext cx="367152" cy="69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4" name="Skupina 143"/>
          <p:cNvGrpSpPr/>
          <p:nvPr/>
        </p:nvGrpSpPr>
        <p:grpSpPr>
          <a:xfrm>
            <a:off x="2079235" y="3131887"/>
            <a:ext cx="333176" cy="505994"/>
            <a:chOff x="7452320" y="1772816"/>
            <a:chExt cx="578209" cy="1018928"/>
          </a:xfrm>
        </p:grpSpPr>
        <p:sp>
          <p:nvSpPr>
            <p:cNvPr id="145" name="Ovál 14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Obdélník 14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0" name="Skupina 149"/>
          <p:cNvGrpSpPr/>
          <p:nvPr/>
        </p:nvGrpSpPr>
        <p:grpSpPr>
          <a:xfrm flipH="1" flipV="1">
            <a:off x="2568042" y="3243318"/>
            <a:ext cx="336760" cy="632295"/>
            <a:chOff x="2987824" y="647080"/>
            <a:chExt cx="2088232" cy="4006056"/>
          </a:xfrm>
          <a:solidFill>
            <a:schemeClr val="tx1"/>
          </a:solidFill>
        </p:grpSpPr>
        <p:sp>
          <p:nvSpPr>
            <p:cNvPr id="151" name="Ovál 15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Obdélník 151"/>
            <p:cNvSpPr/>
            <p:nvPr/>
          </p:nvSpPr>
          <p:spPr>
            <a:xfrm>
              <a:off x="4910939" y="647080"/>
              <a:ext cx="165117" cy="33579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3" name="Přímá spojnice 152"/>
          <p:cNvCxnSpPr/>
          <p:nvPr/>
        </p:nvCxnSpPr>
        <p:spPr>
          <a:xfrm>
            <a:off x="3105032" y="3126148"/>
            <a:ext cx="0" cy="66376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4" name="Skupina 153"/>
          <p:cNvGrpSpPr/>
          <p:nvPr/>
        </p:nvGrpSpPr>
        <p:grpSpPr>
          <a:xfrm>
            <a:off x="3290026" y="3302934"/>
            <a:ext cx="333176" cy="505994"/>
            <a:chOff x="7452320" y="1772816"/>
            <a:chExt cx="578209" cy="1018928"/>
          </a:xfrm>
        </p:grpSpPr>
        <p:sp>
          <p:nvSpPr>
            <p:cNvPr id="155" name="Ovál 154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bdélník 155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7" name="Skupina 156"/>
          <p:cNvGrpSpPr/>
          <p:nvPr/>
        </p:nvGrpSpPr>
        <p:grpSpPr>
          <a:xfrm>
            <a:off x="3881172" y="3137805"/>
            <a:ext cx="346534" cy="53490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58" name="Ovál 15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9" name="Obdélník 15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60" name="Přímá spojnice 159"/>
          <p:cNvCxnSpPr/>
          <p:nvPr/>
        </p:nvCxnSpPr>
        <p:spPr>
          <a:xfrm>
            <a:off x="4369349" y="3116011"/>
            <a:ext cx="0" cy="66376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1" name="Skupina 160"/>
          <p:cNvGrpSpPr/>
          <p:nvPr/>
        </p:nvGrpSpPr>
        <p:grpSpPr>
          <a:xfrm>
            <a:off x="6897410" y="2271457"/>
            <a:ext cx="322663" cy="583034"/>
            <a:chOff x="2987824" y="417292"/>
            <a:chExt cx="2088232" cy="4235844"/>
          </a:xfrm>
          <a:solidFill>
            <a:schemeClr val="tx1"/>
          </a:solidFill>
        </p:grpSpPr>
        <p:sp>
          <p:nvSpPr>
            <p:cNvPr id="162" name="Ovál 16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bdélník 162"/>
            <p:cNvSpPr/>
            <p:nvPr/>
          </p:nvSpPr>
          <p:spPr>
            <a:xfrm flipH="1">
              <a:off x="4772894" y="417292"/>
              <a:ext cx="295887" cy="358777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4" name="Skupina 163"/>
          <p:cNvGrpSpPr/>
          <p:nvPr/>
        </p:nvGrpSpPr>
        <p:grpSpPr>
          <a:xfrm>
            <a:off x="7292180" y="2168284"/>
            <a:ext cx="322663" cy="583034"/>
            <a:chOff x="2987824" y="417292"/>
            <a:chExt cx="2088232" cy="4235844"/>
          </a:xfrm>
          <a:solidFill>
            <a:schemeClr val="tx1"/>
          </a:solidFill>
        </p:grpSpPr>
        <p:sp>
          <p:nvSpPr>
            <p:cNvPr id="165" name="Ovál 16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bdélník 165"/>
            <p:cNvSpPr/>
            <p:nvPr/>
          </p:nvSpPr>
          <p:spPr>
            <a:xfrm flipH="1">
              <a:off x="4772894" y="417292"/>
              <a:ext cx="295887" cy="358777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67" name="Přímá spojnice 166"/>
          <p:cNvCxnSpPr>
            <a:stCxn id="163" idx="0"/>
          </p:cNvCxnSpPr>
          <p:nvPr/>
        </p:nvCxnSpPr>
        <p:spPr>
          <a:xfrm flipV="1">
            <a:off x="7196089" y="2174139"/>
            <a:ext cx="399660" cy="9731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Obdélník 167"/>
          <p:cNvSpPr/>
          <p:nvPr/>
        </p:nvSpPr>
        <p:spPr>
          <a:xfrm>
            <a:off x="2814227" y="5671594"/>
            <a:ext cx="19002" cy="416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vál 168"/>
          <p:cNvSpPr/>
          <p:nvPr/>
        </p:nvSpPr>
        <p:spPr>
          <a:xfrm>
            <a:off x="2594670" y="6002619"/>
            <a:ext cx="240314" cy="16089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0" name="Přímá spojnice 169"/>
          <p:cNvCxnSpPr/>
          <p:nvPr/>
        </p:nvCxnSpPr>
        <p:spPr>
          <a:xfrm flipV="1">
            <a:off x="2823728" y="5683348"/>
            <a:ext cx="351447" cy="2095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731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140" grpId="0"/>
      <p:bldP spid="141" grpId="0"/>
      <p:bldP spid="1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185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3/4 takt</vt:lpstr>
      <vt:lpstr>Prezentace aplikace PowerPoint</vt:lpstr>
      <vt:lpstr>Prezentace aplikace PowerPoint</vt:lpstr>
      <vt:lpstr>Prezentace aplikace PowerPoint</vt:lpstr>
      <vt:lpstr>Prezentace aplikace PowerPoint</vt:lpstr>
      <vt:lpstr>3/4 takt – tři čtvrťové noty</vt:lpstr>
      <vt:lpstr>Takty mají mnoho možností:</vt:lpstr>
      <vt:lpstr> Doplň do taktů správnou notu: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11</cp:revision>
  <dcterms:created xsi:type="dcterms:W3CDTF">2012-02-27T15:29:06Z</dcterms:created>
  <dcterms:modified xsi:type="dcterms:W3CDTF">2012-10-26T06:52:20Z</dcterms:modified>
</cp:coreProperties>
</file>