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6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76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44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3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23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77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7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385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881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18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81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2DB47-B8B9-4293-A5D3-AA7412051EF5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75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868449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Takt celý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09/2012</a:t>
                      </a:r>
                    </a:p>
                    <a:p>
                      <a:r>
                        <a:rPr lang="cs-CZ" dirty="0" smtClean="0"/>
                        <a:t>9.10.2012/3.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Takty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628800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Materiál je určen k výkladu učiva hudební výchovy ve 3. ročníku. Jeho prostřednictvím se žáci seznámí s </a:t>
            </a:r>
            <a:r>
              <a:rPr lang="cs-CZ" smtClean="0"/>
              <a:t>problematikou </a:t>
            </a:r>
            <a:r>
              <a:rPr lang="cs-CZ" smtClean="0"/>
              <a:t>celého </a:t>
            </a:r>
            <a:r>
              <a:rPr lang="cs-CZ" dirty="0" smtClean="0"/>
              <a:t>taktu. Prezentace obsahuje animace.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9256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Takt celý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6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437151"/>
              </p:ext>
            </p:extLst>
          </p:nvPr>
        </p:nvGraphicFramePr>
        <p:xfrm>
          <a:off x="1471505" y="908720"/>
          <a:ext cx="6096000" cy="47853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nota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pomlka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počet dob</a:t>
                      </a:r>
                      <a:endParaRPr lang="cs-CZ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2292559" y="1478247"/>
            <a:ext cx="466297" cy="80290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8" name="Ovál 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190938" y="2492896"/>
            <a:ext cx="503601" cy="885198"/>
            <a:chOff x="7452320" y="1772816"/>
            <a:chExt cx="578209" cy="1018928"/>
          </a:xfrm>
        </p:grpSpPr>
        <p:sp>
          <p:nvSpPr>
            <p:cNvPr id="11" name="Ovál 10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2092381" y="4756501"/>
            <a:ext cx="488276" cy="876779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6" name="Ovál 1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8" name="Ovál 17"/>
          <p:cNvSpPr/>
          <p:nvPr/>
        </p:nvSpPr>
        <p:spPr>
          <a:xfrm>
            <a:off x="2174184" y="3861048"/>
            <a:ext cx="540905" cy="3987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 flipV="1">
            <a:off x="3851920" y="2918126"/>
            <a:ext cx="1224136" cy="144016"/>
            <a:chOff x="2915816" y="3573016"/>
            <a:chExt cx="1224136" cy="144016"/>
          </a:xfrm>
        </p:grpSpPr>
        <p:cxnSp>
          <p:nvCxnSpPr>
            <p:cNvPr id="20" name="Přímá spojnice 19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bdélník 20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3861216" y="4002804"/>
            <a:ext cx="1224136" cy="144016"/>
            <a:chOff x="2915816" y="3573016"/>
            <a:chExt cx="1224136" cy="144016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bdélník 23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230" y="1225949"/>
            <a:ext cx="8001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17" y="4749595"/>
            <a:ext cx="792542" cy="99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Obdélník 26"/>
          <p:cNvSpPr/>
          <p:nvPr/>
        </p:nvSpPr>
        <p:spPr>
          <a:xfrm>
            <a:off x="6156176" y="1383409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868144" y="4709950"/>
            <a:ext cx="1296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1/2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156176" y="3541139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156176" y="2492896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Tlačítko akce: Informace 30">
            <a:hlinkClick r:id="" action="ppaction://hlinkshowjump?jump=lastslideviewed" highlightClick="1"/>
          </p:cNvPr>
          <p:cNvSpPr/>
          <p:nvPr/>
        </p:nvSpPr>
        <p:spPr>
          <a:xfrm>
            <a:off x="8172400" y="404664"/>
            <a:ext cx="720080" cy="792088"/>
          </a:xfrm>
          <a:prstGeom prst="actionButtonInformati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2529532" y="4775134"/>
            <a:ext cx="371114" cy="500270"/>
          </a:xfrm>
          <a:custGeom>
            <a:avLst/>
            <a:gdLst>
              <a:gd name="connsiteX0" fmla="*/ 0 w 598714"/>
              <a:gd name="connsiteY0" fmla="*/ 0 h 1121229"/>
              <a:gd name="connsiteX1" fmla="*/ 293914 w 598714"/>
              <a:gd name="connsiteY1" fmla="*/ 10886 h 1121229"/>
              <a:gd name="connsiteX2" fmla="*/ 326571 w 598714"/>
              <a:gd name="connsiteY2" fmla="*/ 21772 h 1121229"/>
              <a:gd name="connsiteX3" fmla="*/ 381000 w 598714"/>
              <a:gd name="connsiteY3" fmla="*/ 54429 h 1121229"/>
              <a:gd name="connsiteX4" fmla="*/ 446314 w 598714"/>
              <a:gd name="connsiteY4" fmla="*/ 141515 h 1121229"/>
              <a:gd name="connsiteX5" fmla="*/ 478971 w 598714"/>
              <a:gd name="connsiteY5" fmla="*/ 217715 h 1121229"/>
              <a:gd name="connsiteX6" fmla="*/ 500743 w 598714"/>
              <a:gd name="connsiteY6" fmla="*/ 283029 h 1121229"/>
              <a:gd name="connsiteX7" fmla="*/ 511628 w 598714"/>
              <a:gd name="connsiteY7" fmla="*/ 315686 h 1121229"/>
              <a:gd name="connsiteX8" fmla="*/ 522514 w 598714"/>
              <a:gd name="connsiteY8" fmla="*/ 359229 h 1121229"/>
              <a:gd name="connsiteX9" fmla="*/ 555171 w 598714"/>
              <a:gd name="connsiteY9" fmla="*/ 478972 h 1121229"/>
              <a:gd name="connsiteX10" fmla="*/ 566057 w 598714"/>
              <a:gd name="connsiteY10" fmla="*/ 1034143 h 1121229"/>
              <a:gd name="connsiteX11" fmla="*/ 587828 w 598714"/>
              <a:gd name="connsiteY11" fmla="*/ 1099457 h 1121229"/>
              <a:gd name="connsiteX12" fmla="*/ 598714 w 598714"/>
              <a:gd name="connsiteY12" fmla="*/ 1121229 h 1121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8714" h="1121229">
                <a:moveTo>
                  <a:pt x="0" y="0"/>
                </a:moveTo>
                <a:cubicBezTo>
                  <a:pt x="97971" y="3629"/>
                  <a:pt x="196093" y="4364"/>
                  <a:pt x="293914" y="10886"/>
                </a:cubicBezTo>
                <a:cubicBezTo>
                  <a:pt x="305363" y="11649"/>
                  <a:pt x="316732" y="15868"/>
                  <a:pt x="326571" y="21772"/>
                </a:cubicBezTo>
                <a:cubicBezTo>
                  <a:pt x="401284" y="66599"/>
                  <a:pt x="288488" y="23591"/>
                  <a:pt x="381000" y="54429"/>
                </a:cubicBezTo>
                <a:cubicBezTo>
                  <a:pt x="430236" y="128282"/>
                  <a:pt x="406041" y="101240"/>
                  <a:pt x="446314" y="141515"/>
                </a:cubicBezTo>
                <a:cubicBezTo>
                  <a:pt x="481356" y="246636"/>
                  <a:pt x="425165" y="83200"/>
                  <a:pt x="478971" y="217715"/>
                </a:cubicBezTo>
                <a:cubicBezTo>
                  <a:pt x="487494" y="239023"/>
                  <a:pt x="493486" y="261258"/>
                  <a:pt x="500743" y="283029"/>
                </a:cubicBezTo>
                <a:cubicBezTo>
                  <a:pt x="504372" y="293915"/>
                  <a:pt x="508845" y="304554"/>
                  <a:pt x="511628" y="315686"/>
                </a:cubicBezTo>
                <a:cubicBezTo>
                  <a:pt x="515257" y="330200"/>
                  <a:pt x="518215" y="344899"/>
                  <a:pt x="522514" y="359229"/>
                </a:cubicBezTo>
                <a:cubicBezTo>
                  <a:pt x="555660" y="469713"/>
                  <a:pt x="535333" y="379773"/>
                  <a:pt x="555171" y="478972"/>
                </a:cubicBezTo>
                <a:cubicBezTo>
                  <a:pt x="558800" y="664029"/>
                  <a:pt x="556329" y="849306"/>
                  <a:pt x="566057" y="1034143"/>
                </a:cubicBezTo>
                <a:cubicBezTo>
                  <a:pt x="567263" y="1057060"/>
                  <a:pt x="577565" y="1078931"/>
                  <a:pt x="587828" y="1099457"/>
                </a:cubicBezTo>
                <a:lnTo>
                  <a:pt x="598714" y="1121229"/>
                </a:ln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48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815764" y="1569407"/>
            <a:ext cx="8364747" cy="1409424"/>
            <a:chOff x="1334117" y="4356090"/>
            <a:chExt cx="1451992" cy="578007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1334117" y="4356090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1334117" y="4508490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>
              <a:off x="1345949" y="4660890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1345949" y="4813290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345949" y="4934097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43" b="94828" l="6748" r="88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71329"/>
            <a:ext cx="1224136" cy="304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807000" y="1396801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c</a:t>
            </a:r>
            <a:endParaRPr lang="cs-CZ" sz="9600" b="1" dirty="0"/>
          </a:p>
        </p:txBody>
      </p:sp>
      <p:grpSp>
        <p:nvGrpSpPr>
          <p:cNvPr id="50" name="Skupina 49"/>
          <p:cNvGrpSpPr/>
          <p:nvPr/>
        </p:nvGrpSpPr>
        <p:grpSpPr>
          <a:xfrm>
            <a:off x="4674124" y="1989514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54" name="Ovál 53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bdélník 54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57" name="Přímá spojnice 56"/>
          <p:cNvCxnSpPr/>
          <p:nvPr/>
        </p:nvCxnSpPr>
        <p:spPr>
          <a:xfrm>
            <a:off x="5405619" y="1609643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Levá složená závorka 58"/>
          <p:cNvSpPr/>
          <p:nvPr/>
        </p:nvSpPr>
        <p:spPr>
          <a:xfrm rot="16200000">
            <a:off x="3207285" y="1774020"/>
            <a:ext cx="1201379" cy="3656522"/>
          </a:xfrm>
          <a:prstGeom prst="leftBrac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Levá složená závorka 59"/>
          <p:cNvSpPr/>
          <p:nvPr/>
        </p:nvSpPr>
        <p:spPr>
          <a:xfrm rot="16200000">
            <a:off x="6357633" y="2247749"/>
            <a:ext cx="1885455" cy="3328254"/>
          </a:xfrm>
          <a:prstGeom prst="leftBrace">
            <a:avLst>
              <a:gd name="adj1" fmla="val 8333"/>
              <a:gd name="adj2" fmla="val 50371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192113" y="4202972"/>
            <a:ext cx="2976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První takt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264002" y="4850009"/>
            <a:ext cx="3228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Druhý takt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2600594" y="260648"/>
            <a:ext cx="4597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Taktová čára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65" name="Přímá spojnice se šipkou 64"/>
          <p:cNvCxnSpPr/>
          <p:nvPr/>
        </p:nvCxnSpPr>
        <p:spPr>
          <a:xfrm>
            <a:off x="5292080" y="1052736"/>
            <a:ext cx="216025" cy="516671"/>
          </a:xfrm>
          <a:prstGeom prst="straightConnector1">
            <a:avLst/>
          </a:prstGeom>
          <a:ln w="762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>
            <a:off x="5641139" y="1052736"/>
            <a:ext cx="2171221" cy="516670"/>
          </a:xfrm>
          <a:prstGeom prst="straightConnector1">
            <a:avLst/>
          </a:prstGeom>
          <a:ln w="762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Skupina 41"/>
          <p:cNvGrpSpPr/>
          <p:nvPr/>
        </p:nvGrpSpPr>
        <p:grpSpPr>
          <a:xfrm>
            <a:off x="4032179" y="2287977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47" name="Ovál 46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3391140" y="2287977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51" name="Ovál 50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Obdélník 51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2771800" y="2281040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56" name="Ovál 5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Obdélník 63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2123728" y="2281826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68" name="Ovál 6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bdélník 68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2" name="Přímá spojnice 11"/>
          <p:cNvCxnSpPr>
            <a:stCxn id="64" idx="0"/>
            <a:endCxn id="52" idx="0"/>
          </p:cNvCxnSpPr>
          <p:nvPr/>
        </p:nvCxnSpPr>
        <p:spPr>
          <a:xfrm>
            <a:off x="3327150" y="2281040"/>
            <a:ext cx="619340" cy="69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Skupina 69"/>
          <p:cNvGrpSpPr/>
          <p:nvPr/>
        </p:nvGrpSpPr>
        <p:grpSpPr>
          <a:xfrm>
            <a:off x="6063455" y="2265577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71" name="Ovál 70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bdélník 71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3" name="Skupina 72"/>
          <p:cNvGrpSpPr/>
          <p:nvPr/>
        </p:nvGrpSpPr>
        <p:grpSpPr>
          <a:xfrm>
            <a:off x="5508105" y="2085596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74" name="Ovál 73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5" name="Obdélník 74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76" name="Přímá spojnice 75"/>
          <p:cNvCxnSpPr>
            <a:stCxn id="75" idx="0"/>
            <a:endCxn id="72" idx="0"/>
          </p:cNvCxnSpPr>
          <p:nvPr/>
        </p:nvCxnSpPr>
        <p:spPr>
          <a:xfrm>
            <a:off x="6063455" y="2085596"/>
            <a:ext cx="555350" cy="17998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Skupina 76"/>
          <p:cNvGrpSpPr/>
          <p:nvPr/>
        </p:nvGrpSpPr>
        <p:grpSpPr>
          <a:xfrm>
            <a:off x="7211212" y="2265577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78" name="Ovál 7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bdélník 78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6589185" y="2488962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81" name="Ovál 80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bdélník 81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83" name="Přímá spojnice 82"/>
          <p:cNvCxnSpPr>
            <a:stCxn id="82" idx="0"/>
            <a:endCxn id="79" idx="0"/>
          </p:cNvCxnSpPr>
          <p:nvPr/>
        </p:nvCxnSpPr>
        <p:spPr>
          <a:xfrm flipV="1">
            <a:off x="7144535" y="2265577"/>
            <a:ext cx="622027" cy="22338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446241" y="3399122"/>
            <a:ext cx="864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Skupina 83"/>
          <p:cNvGrpSpPr/>
          <p:nvPr/>
        </p:nvGrpSpPr>
        <p:grpSpPr>
          <a:xfrm>
            <a:off x="7831178" y="2148158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85" name="Ovál 84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Obdélník 85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87" name="Přímá spojnice 86"/>
          <p:cNvCxnSpPr/>
          <p:nvPr/>
        </p:nvCxnSpPr>
        <p:spPr>
          <a:xfrm>
            <a:off x="8964488" y="1581513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633" y="1552565"/>
            <a:ext cx="800100" cy="180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68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/>
      <p:bldP spid="62" grpId="0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2829" y="260648"/>
            <a:ext cx="8229600" cy="1143000"/>
          </a:xfrm>
        </p:spPr>
        <p:txBody>
          <a:bodyPr/>
          <a:lstStyle/>
          <a:p>
            <a:r>
              <a:rPr lang="cs-CZ" dirty="0" smtClean="0"/>
              <a:t>Celý takt – celá nota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148064" y="2967335"/>
            <a:ext cx="12241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>
                <a:ln w="3155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53" name="Ovál 52"/>
          <p:cNvSpPr/>
          <p:nvPr/>
        </p:nvSpPr>
        <p:spPr>
          <a:xfrm>
            <a:off x="2483768" y="3356992"/>
            <a:ext cx="1461712" cy="902767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172691" y="2967335"/>
            <a:ext cx="79861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286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3396090" y="1630874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6" name="Ovál 1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246174" y="1574747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32" name="Ovál 31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751976" y="1576382"/>
            <a:ext cx="7924480" cy="1569660"/>
            <a:chOff x="756519" y="2069704"/>
            <a:chExt cx="7924480" cy="1569660"/>
          </a:xfrm>
        </p:grpSpPr>
        <p:cxnSp>
          <p:nvCxnSpPr>
            <p:cNvPr id="11" name="Přímá spojnice 10"/>
            <p:cNvCxnSpPr/>
            <p:nvPr/>
          </p:nvCxnSpPr>
          <p:spPr>
            <a:xfrm flipV="1">
              <a:off x="827584" y="2908402"/>
              <a:ext cx="7853415" cy="17433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11"/>
            <p:cNvSpPr txBox="1"/>
            <p:nvPr/>
          </p:nvSpPr>
          <p:spPr>
            <a:xfrm>
              <a:off x="756519" y="2069704"/>
              <a:ext cx="108012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b="1" dirty="0" smtClean="0"/>
                <a:t>c</a:t>
              </a:r>
              <a:endParaRPr lang="cs-CZ" sz="9600" b="1" dirty="0"/>
            </a:p>
          </p:txBody>
        </p:sp>
        <p:grpSp>
          <p:nvGrpSpPr>
            <p:cNvPr id="34" name="Skupina 33"/>
            <p:cNvGrpSpPr/>
            <p:nvPr/>
          </p:nvGrpSpPr>
          <p:grpSpPr>
            <a:xfrm>
              <a:off x="1446547" y="2107417"/>
              <a:ext cx="540905" cy="1017773"/>
              <a:chOff x="1943706" y="1369213"/>
              <a:chExt cx="2088232" cy="3308613"/>
            </a:xfrm>
            <a:solidFill>
              <a:schemeClr val="tx1"/>
            </a:solidFill>
          </p:grpSpPr>
          <p:sp>
            <p:nvSpPr>
              <p:cNvPr id="35" name="Ovál 34"/>
              <p:cNvSpPr/>
              <p:nvPr/>
            </p:nvSpPr>
            <p:spPr>
              <a:xfrm>
                <a:off x="1943706" y="338168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bdélník 35"/>
              <p:cNvSpPr/>
              <p:nvPr/>
            </p:nvSpPr>
            <p:spPr>
              <a:xfrm>
                <a:off x="3673456" y="1369213"/>
                <a:ext cx="288034" cy="266429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7" name="Skupina 36"/>
            <p:cNvGrpSpPr/>
            <p:nvPr/>
          </p:nvGrpSpPr>
          <p:grpSpPr>
            <a:xfrm>
              <a:off x="2056263" y="2107417"/>
              <a:ext cx="540905" cy="1015613"/>
              <a:chOff x="1550270" y="1351545"/>
              <a:chExt cx="2088232" cy="3301591"/>
            </a:xfrm>
            <a:solidFill>
              <a:schemeClr val="tx1"/>
            </a:solidFill>
          </p:grpSpPr>
          <p:sp>
            <p:nvSpPr>
              <p:cNvPr id="38" name="Ovál 37"/>
              <p:cNvSpPr/>
              <p:nvPr/>
            </p:nvSpPr>
            <p:spPr>
              <a:xfrm>
                <a:off x="1550270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Obdélník 38"/>
              <p:cNvSpPr/>
              <p:nvPr/>
            </p:nvSpPr>
            <p:spPr>
              <a:xfrm>
                <a:off x="3309264" y="1351545"/>
                <a:ext cx="288034" cy="266429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645" y="229208"/>
            <a:ext cx="8229600" cy="1143000"/>
          </a:xfrm>
        </p:spPr>
        <p:txBody>
          <a:bodyPr/>
          <a:lstStyle/>
          <a:p>
            <a:r>
              <a:rPr lang="cs-CZ" dirty="0" smtClean="0"/>
              <a:t>Takty mají mnoho možností: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4034500" y="1523179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Skupina 54"/>
          <p:cNvGrpSpPr/>
          <p:nvPr/>
        </p:nvGrpSpPr>
        <p:grpSpPr>
          <a:xfrm>
            <a:off x="5004048" y="1580182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56" name="Ovál 5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7" name="Obdélník 56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63" name="Přímá spojnice 62"/>
          <p:cNvCxnSpPr/>
          <p:nvPr/>
        </p:nvCxnSpPr>
        <p:spPr>
          <a:xfrm>
            <a:off x="8388865" y="1491969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Skupina 63"/>
          <p:cNvGrpSpPr/>
          <p:nvPr/>
        </p:nvGrpSpPr>
        <p:grpSpPr>
          <a:xfrm>
            <a:off x="2051720" y="3295931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65" name="Ovál 64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828025" y="3314863"/>
            <a:ext cx="8208471" cy="960267"/>
            <a:chOff x="853221" y="2123034"/>
            <a:chExt cx="8208471" cy="960267"/>
          </a:xfrm>
        </p:grpSpPr>
        <p:cxnSp>
          <p:nvCxnSpPr>
            <p:cNvPr id="73" name="Přímá spojnice 72"/>
            <p:cNvCxnSpPr/>
            <p:nvPr/>
          </p:nvCxnSpPr>
          <p:spPr>
            <a:xfrm flipV="1">
              <a:off x="853221" y="2917049"/>
              <a:ext cx="8208471" cy="8786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Skupina 74"/>
            <p:cNvGrpSpPr/>
            <p:nvPr/>
          </p:nvGrpSpPr>
          <p:grpSpPr>
            <a:xfrm>
              <a:off x="1374344" y="2123034"/>
              <a:ext cx="578209" cy="960267"/>
              <a:chOff x="1664957" y="1419981"/>
              <a:chExt cx="2232249" cy="3121671"/>
            </a:xfrm>
            <a:solidFill>
              <a:schemeClr val="tx1"/>
            </a:solidFill>
          </p:grpSpPr>
          <p:sp>
            <p:nvSpPr>
              <p:cNvPr id="80" name="Ovál 79"/>
              <p:cNvSpPr/>
              <p:nvPr/>
            </p:nvSpPr>
            <p:spPr>
              <a:xfrm>
                <a:off x="1664957" y="3245508"/>
                <a:ext cx="2088232" cy="1296144"/>
              </a:xfrm>
              <a:prstGeom prst="ellipse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1" name="Obdélník 80"/>
              <p:cNvSpPr/>
              <p:nvPr/>
            </p:nvSpPr>
            <p:spPr>
              <a:xfrm>
                <a:off x="3609172" y="1419981"/>
                <a:ext cx="288034" cy="266429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82" name="Přímá spojnice 81"/>
          <p:cNvCxnSpPr/>
          <p:nvPr/>
        </p:nvCxnSpPr>
        <p:spPr>
          <a:xfrm>
            <a:off x="2843808" y="3201274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4034500" y="3233478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Skupina 96"/>
          <p:cNvGrpSpPr/>
          <p:nvPr/>
        </p:nvGrpSpPr>
        <p:grpSpPr>
          <a:xfrm>
            <a:off x="2907191" y="4110068"/>
            <a:ext cx="1224136" cy="165062"/>
            <a:chOff x="2915816" y="3573016"/>
            <a:chExt cx="1224136" cy="144016"/>
          </a:xfrm>
        </p:grpSpPr>
        <p:cxnSp>
          <p:nvCxnSpPr>
            <p:cNvPr id="98" name="Přímá spojnice 97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bdélník 98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2" name="Přímá spojnice 101"/>
          <p:cNvCxnSpPr/>
          <p:nvPr/>
        </p:nvCxnSpPr>
        <p:spPr>
          <a:xfrm flipV="1">
            <a:off x="828025" y="5805316"/>
            <a:ext cx="7560840" cy="759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292036" y="4861733"/>
            <a:ext cx="250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Vymysli vlastní:</a:t>
            </a:r>
            <a:endParaRPr lang="cs-CZ" dirty="0"/>
          </a:p>
        </p:txBody>
      </p:sp>
      <p:sp>
        <p:nvSpPr>
          <p:cNvPr id="5" name="Tlačítko akce: Informace 4">
            <a:hlinkClick r:id="rId2" action="ppaction://hlinksldjump" highlightClick="1"/>
          </p:cNvPr>
          <p:cNvSpPr/>
          <p:nvPr/>
        </p:nvSpPr>
        <p:spPr>
          <a:xfrm>
            <a:off x="8172400" y="404664"/>
            <a:ext cx="720080" cy="792088"/>
          </a:xfrm>
          <a:prstGeom prst="actionButtonInformati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7" name="Skupina 66"/>
          <p:cNvGrpSpPr/>
          <p:nvPr/>
        </p:nvGrpSpPr>
        <p:grpSpPr>
          <a:xfrm>
            <a:off x="5763262" y="1598599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68" name="Ovál 6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bdélník 68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6400212" y="1595508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71" name="Ovál 70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bdélník 75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6" name="Přímá spojnice 5"/>
          <p:cNvCxnSpPr>
            <a:stCxn id="69" idx="0"/>
            <a:endCxn id="76" idx="0"/>
          </p:cNvCxnSpPr>
          <p:nvPr/>
        </p:nvCxnSpPr>
        <p:spPr>
          <a:xfrm flipV="1">
            <a:off x="6266863" y="1595508"/>
            <a:ext cx="636950" cy="30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Skupina 105"/>
          <p:cNvGrpSpPr/>
          <p:nvPr/>
        </p:nvGrpSpPr>
        <p:grpSpPr>
          <a:xfrm>
            <a:off x="4749748" y="3198799"/>
            <a:ext cx="665652" cy="111356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07" name="Ovál 106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8" name="Obdélník 107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256" y="3455074"/>
            <a:ext cx="8001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" name="TextovéPole 91"/>
          <p:cNvSpPr txBox="1"/>
          <p:nvPr/>
        </p:nvSpPr>
        <p:spPr>
          <a:xfrm>
            <a:off x="751976" y="3200836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c</a:t>
            </a:r>
            <a:endParaRPr lang="cs-CZ" sz="9600" b="1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751976" y="4878001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c</a:t>
            </a:r>
            <a:endParaRPr lang="cs-CZ" sz="9600" b="1" dirty="0"/>
          </a:p>
        </p:txBody>
      </p:sp>
      <p:sp>
        <p:nvSpPr>
          <p:cNvPr id="94" name="Obdélník 93"/>
          <p:cNvSpPr/>
          <p:nvPr/>
        </p:nvSpPr>
        <p:spPr>
          <a:xfrm>
            <a:off x="3204476" y="1579099"/>
            <a:ext cx="74608" cy="8195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vál 94"/>
          <p:cNvSpPr/>
          <p:nvPr/>
        </p:nvSpPr>
        <p:spPr>
          <a:xfrm>
            <a:off x="2738179" y="2218816"/>
            <a:ext cx="540905" cy="39871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6" name="Skupina 95"/>
          <p:cNvGrpSpPr/>
          <p:nvPr/>
        </p:nvGrpSpPr>
        <p:grpSpPr>
          <a:xfrm>
            <a:off x="7593994" y="1561097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110" name="Ovál 109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1" name="Obdélník 110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2" name="Skupina 111"/>
          <p:cNvGrpSpPr/>
          <p:nvPr/>
        </p:nvGrpSpPr>
        <p:grpSpPr>
          <a:xfrm>
            <a:off x="6974654" y="1554160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114" name="Ovál 113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5" name="Obdélník 114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16" name="Přímá spojnice 115"/>
          <p:cNvCxnSpPr>
            <a:stCxn id="115" idx="0"/>
            <a:endCxn id="111" idx="0"/>
          </p:cNvCxnSpPr>
          <p:nvPr/>
        </p:nvCxnSpPr>
        <p:spPr>
          <a:xfrm>
            <a:off x="7530004" y="1554160"/>
            <a:ext cx="619340" cy="69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7" name="Skupina 116"/>
          <p:cNvGrpSpPr/>
          <p:nvPr/>
        </p:nvGrpSpPr>
        <p:grpSpPr>
          <a:xfrm>
            <a:off x="4131327" y="3233478"/>
            <a:ext cx="560072" cy="1088336"/>
            <a:chOff x="7452320" y="1772816"/>
            <a:chExt cx="578209" cy="1018928"/>
          </a:xfrm>
        </p:grpSpPr>
        <p:sp>
          <p:nvSpPr>
            <p:cNvPr id="118" name="Ovál 117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Obdélník 118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20" name="Přímá spojnice 119"/>
          <p:cNvCxnSpPr/>
          <p:nvPr/>
        </p:nvCxnSpPr>
        <p:spPr>
          <a:xfrm>
            <a:off x="5868144" y="3213153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Skupina 120"/>
          <p:cNvGrpSpPr/>
          <p:nvPr/>
        </p:nvGrpSpPr>
        <p:grpSpPr>
          <a:xfrm>
            <a:off x="6624522" y="3198799"/>
            <a:ext cx="665652" cy="111356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22" name="Ovál 121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3" name="Obdélník 122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4" name="Skupina 123"/>
          <p:cNvGrpSpPr/>
          <p:nvPr/>
        </p:nvGrpSpPr>
        <p:grpSpPr>
          <a:xfrm>
            <a:off x="5986827" y="3215326"/>
            <a:ext cx="560072" cy="1088336"/>
            <a:chOff x="7452320" y="1772816"/>
            <a:chExt cx="578209" cy="1018928"/>
          </a:xfrm>
        </p:grpSpPr>
        <p:sp>
          <p:nvSpPr>
            <p:cNvPr id="125" name="Ovál 124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Obdélník 125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27" name="Přímá spojnice 126"/>
          <p:cNvCxnSpPr/>
          <p:nvPr/>
        </p:nvCxnSpPr>
        <p:spPr>
          <a:xfrm>
            <a:off x="8892480" y="3158269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Skupina 134"/>
          <p:cNvGrpSpPr/>
          <p:nvPr/>
        </p:nvGrpSpPr>
        <p:grpSpPr>
          <a:xfrm>
            <a:off x="8035498" y="3233478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136" name="Ovál 13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7" name="Obdélník 136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8" name="Skupina 137"/>
          <p:cNvGrpSpPr/>
          <p:nvPr/>
        </p:nvGrpSpPr>
        <p:grpSpPr>
          <a:xfrm>
            <a:off x="7416158" y="3226541"/>
            <a:ext cx="578209" cy="1053339"/>
            <a:chOff x="2987824" y="647080"/>
            <a:chExt cx="2088232" cy="4006056"/>
          </a:xfrm>
          <a:solidFill>
            <a:schemeClr val="tx1"/>
          </a:solidFill>
        </p:grpSpPr>
        <p:sp>
          <p:nvSpPr>
            <p:cNvPr id="139" name="Ovál 138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0" name="Obdélník 139"/>
            <p:cNvSpPr/>
            <p:nvPr/>
          </p:nvSpPr>
          <p:spPr>
            <a:xfrm>
              <a:off x="4910939" y="647080"/>
              <a:ext cx="165117" cy="335798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41" name="Přímá spojnice 140"/>
          <p:cNvCxnSpPr>
            <a:stCxn id="140" idx="0"/>
            <a:endCxn id="137" idx="0"/>
          </p:cNvCxnSpPr>
          <p:nvPr/>
        </p:nvCxnSpPr>
        <p:spPr>
          <a:xfrm>
            <a:off x="7971508" y="3226541"/>
            <a:ext cx="619340" cy="69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7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 Doplň do taktů správnou notu:</a:t>
            </a:r>
            <a:endParaRPr lang="cs-CZ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827584" y="2082395"/>
            <a:ext cx="7632848" cy="986174"/>
            <a:chOff x="827584" y="2082395"/>
            <a:chExt cx="7632848" cy="986174"/>
          </a:xfrm>
        </p:grpSpPr>
        <p:cxnSp>
          <p:nvCxnSpPr>
            <p:cNvPr id="32" name="Přímá spojnice 31"/>
            <p:cNvCxnSpPr/>
            <p:nvPr/>
          </p:nvCxnSpPr>
          <p:spPr>
            <a:xfrm flipV="1">
              <a:off x="827584" y="2918239"/>
              <a:ext cx="7632848" cy="7596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1422616" y="2082395"/>
              <a:ext cx="578209" cy="986174"/>
              <a:chOff x="1851317" y="1287870"/>
              <a:chExt cx="2232250" cy="3205890"/>
            </a:xfrm>
            <a:solidFill>
              <a:schemeClr val="tx1"/>
            </a:solidFill>
          </p:grpSpPr>
          <p:sp>
            <p:nvSpPr>
              <p:cNvPr id="39" name="Ovál 38"/>
              <p:cNvSpPr/>
              <p:nvPr/>
            </p:nvSpPr>
            <p:spPr>
              <a:xfrm>
                <a:off x="1851317" y="3197616"/>
                <a:ext cx="2088233" cy="1296144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Obdélník 39"/>
              <p:cNvSpPr/>
              <p:nvPr/>
            </p:nvSpPr>
            <p:spPr>
              <a:xfrm>
                <a:off x="3795533" y="1287870"/>
                <a:ext cx="288034" cy="2664294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38" name="Přímá spojnice 37"/>
          <p:cNvCxnSpPr/>
          <p:nvPr/>
        </p:nvCxnSpPr>
        <p:spPr>
          <a:xfrm>
            <a:off x="2987824" y="2036750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6228184" y="2068539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Skupina 53"/>
          <p:cNvGrpSpPr/>
          <p:nvPr/>
        </p:nvGrpSpPr>
        <p:grpSpPr>
          <a:xfrm>
            <a:off x="3167564" y="2045631"/>
            <a:ext cx="1404290" cy="1053339"/>
            <a:chOff x="2545821" y="2279288"/>
            <a:chExt cx="1404290" cy="1053339"/>
          </a:xfrm>
        </p:grpSpPr>
        <p:cxnSp>
          <p:nvCxnSpPr>
            <p:cNvPr id="55" name="Přímá spojnice 54"/>
            <p:cNvCxnSpPr>
              <a:stCxn id="61" idx="0"/>
            </p:cNvCxnSpPr>
            <p:nvPr/>
          </p:nvCxnSpPr>
          <p:spPr>
            <a:xfrm flipV="1">
              <a:off x="3087193" y="2288169"/>
              <a:ext cx="862918" cy="575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Skupina 55"/>
            <p:cNvGrpSpPr/>
            <p:nvPr/>
          </p:nvGrpSpPr>
          <p:grpSpPr>
            <a:xfrm>
              <a:off x="2545821" y="2293919"/>
              <a:ext cx="578209" cy="1008307"/>
              <a:chOff x="2955746" y="324105"/>
              <a:chExt cx="2088232" cy="3834790"/>
            </a:xfrm>
            <a:solidFill>
              <a:schemeClr val="tx1"/>
            </a:solidFill>
          </p:grpSpPr>
          <p:sp>
            <p:nvSpPr>
              <p:cNvPr id="60" name="Ovál 59"/>
              <p:cNvSpPr/>
              <p:nvPr/>
            </p:nvSpPr>
            <p:spPr>
              <a:xfrm>
                <a:off x="2955746" y="2862750"/>
                <a:ext cx="2088232" cy="1296145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Obdélník 60"/>
              <p:cNvSpPr/>
              <p:nvPr/>
            </p:nvSpPr>
            <p:spPr>
              <a:xfrm>
                <a:off x="4828379" y="324105"/>
                <a:ext cx="165117" cy="335798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3345264" y="2279288"/>
              <a:ext cx="578209" cy="1053339"/>
              <a:chOff x="2987824" y="647080"/>
              <a:chExt cx="2088232" cy="4006056"/>
            </a:xfrm>
            <a:solidFill>
              <a:schemeClr val="tx1"/>
            </a:solidFill>
          </p:grpSpPr>
          <p:sp>
            <p:nvSpPr>
              <p:cNvPr id="58" name="Ovál 57"/>
              <p:cNvSpPr/>
              <p:nvPr/>
            </p:nvSpPr>
            <p:spPr>
              <a:xfrm>
                <a:off x="2987824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Obdélník 58"/>
              <p:cNvSpPr/>
              <p:nvPr/>
            </p:nvSpPr>
            <p:spPr>
              <a:xfrm>
                <a:off x="4910939" y="647080"/>
                <a:ext cx="165117" cy="335798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63" name="Přímá spojnice 62"/>
          <p:cNvCxnSpPr/>
          <p:nvPr/>
        </p:nvCxnSpPr>
        <p:spPr>
          <a:xfrm>
            <a:off x="8244862" y="2051381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764414" y="5064528"/>
            <a:ext cx="7696018" cy="2723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2924654" y="4175443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" name="Skupina 72"/>
          <p:cNvGrpSpPr/>
          <p:nvPr/>
        </p:nvGrpSpPr>
        <p:grpSpPr>
          <a:xfrm>
            <a:off x="5317587" y="4180766"/>
            <a:ext cx="1404290" cy="1053339"/>
            <a:chOff x="2545821" y="2279288"/>
            <a:chExt cx="1404290" cy="1053339"/>
          </a:xfrm>
        </p:grpSpPr>
        <p:cxnSp>
          <p:nvCxnSpPr>
            <p:cNvPr id="74" name="Přímá spojnice 73"/>
            <p:cNvCxnSpPr>
              <a:stCxn id="80" idx="0"/>
            </p:cNvCxnSpPr>
            <p:nvPr/>
          </p:nvCxnSpPr>
          <p:spPr>
            <a:xfrm flipV="1">
              <a:off x="3087193" y="2288169"/>
              <a:ext cx="862918" cy="575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Skupina 74"/>
            <p:cNvGrpSpPr/>
            <p:nvPr/>
          </p:nvGrpSpPr>
          <p:grpSpPr>
            <a:xfrm>
              <a:off x="2545821" y="2293919"/>
              <a:ext cx="578209" cy="1008307"/>
              <a:chOff x="2955746" y="324105"/>
              <a:chExt cx="2088232" cy="3834790"/>
            </a:xfrm>
            <a:solidFill>
              <a:schemeClr val="tx1"/>
            </a:solidFill>
          </p:grpSpPr>
          <p:sp>
            <p:nvSpPr>
              <p:cNvPr id="79" name="Ovál 78"/>
              <p:cNvSpPr/>
              <p:nvPr/>
            </p:nvSpPr>
            <p:spPr>
              <a:xfrm>
                <a:off x="2955746" y="2862750"/>
                <a:ext cx="2088232" cy="1296145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0" name="Obdélník 79"/>
              <p:cNvSpPr/>
              <p:nvPr/>
            </p:nvSpPr>
            <p:spPr>
              <a:xfrm>
                <a:off x="4828379" y="324105"/>
                <a:ext cx="165117" cy="335798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76" name="Skupina 75"/>
            <p:cNvGrpSpPr/>
            <p:nvPr/>
          </p:nvGrpSpPr>
          <p:grpSpPr>
            <a:xfrm>
              <a:off x="3345264" y="2279288"/>
              <a:ext cx="578209" cy="1053339"/>
              <a:chOff x="2987824" y="647080"/>
              <a:chExt cx="2088232" cy="4006056"/>
            </a:xfrm>
            <a:solidFill>
              <a:schemeClr val="tx1"/>
            </a:solidFill>
          </p:grpSpPr>
          <p:sp>
            <p:nvSpPr>
              <p:cNvPr id="77" name="Ovál 76"/>
              <p:cNvSpPr/>
              <p:nvPr/>
            </p:nvSpPr>
            <p:spPr>
              <a:xfrm>
                <a:off x="2987824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8" name="Obdélník 77"/>
              <p:cNvSpPr/>
              <p:nvPr/>
            </p:nvSpPr>
            <p:spPr>
              <a:xfrm>
                <a:off x="4910939" y="647080"/>
                <a:ext cx="165117" cy="335798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82" name="Přímá spojnice 81"/>
          <p:cNvCxnSpPr/>
          <p:nvPr/>
        </p:nvCxnSpPr>
        <p:spPr>
          <a:xfrm>
            <a:off x="7802605" y="4148156"/>
            <a:ext cx="0" cy="140598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Skupina 82"/>
          <p:cNvGrpSpPr/>
          <p:nvPr/>
        </p:nvGrpSpPr>
        <p:grpSpPr>
          <a:xfrm>
            <a:off x="1118304" y="5078335"/>
            <a:ext cx="1224136" cy="155770"/>
            <a:chOff x="2915816" y="3573016"/>
            <a:chExt cx="1224136" cy="144016"/>
          </a:xfrm>
        </p:grpSpPr>
        <p:cxnSp>
          <p:nvCxnSpPr>
            <p:cNvPr id="84" name="Přímá spojnice 83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Obdélník 84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6" name="Tlačítko akce: Informace 85">
            <a:hlinkClick r:id="rId2" action="ppaction://hlinksldjump" highlightClick="1"/>
          </p:cNvPr>
          <p:cNvSpPr/>
          <p:nvPr/>
        </p:nvSpPr>
        <p:spPr>
          <a:xfrm>
            <a:off x="8100392" y="5783220"/>
            <a:ext cx="720080" cy="792088"/>
          </a:xfrm>
          <a:prstGeom prst="actionButtonInformati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1" name="Skupina 40"/>
          <p:cNvGrpSpPr/>
          <p:nvPr/>
        </p:nvGrpSpPr>
        <p:grpSpPr>
          <a:xfrm>
            <a:off x="2247094" y="2068539"/>
            <a:ext cx="561643" cy="1034172"/>
            <a:chOff x="2907762" y="1340768"/>
            <a:chExt cx="2168294" cy="3361924"/>
          </a:xfrm>
          <a:solidFill>
            <a:schemeClr val="tx1"/>
          </a:solidFill>
        </p:grpSpPr>
        <p:sp>
          <p:nvSpPr>
            <p:cNvPr id="42" name="Ovál 41"/>
            <p:cNvSpPr/>
            <p:nvPr/>
          </p:nvSpPr>
          <p:spPr>
            <a:xfrm>
              <a:off x="2907762" y="3406551"/>
              <a:ext cx="2088232" cy="129614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Obdélník 42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4739378" y="2083783"/>
            <a:ext cx="578209" cy="1018928"/>
            <a:chOff x="2843807" y="1340768"/>
            <a:chExt cx="2232249" cy="3312368"/>
          </a:xfrm>
          <a:solidFill>
            <a:schemeClr val="tx1"/>
          </a:solidFill>
        </p:grpSpPr>
        <p:sp>
          <p:nvSpPr>
            <p:cNvPr id="45" name="Ovál 44"/>
            <p:cNvSpPr/>
            <p:nvPr/>
          </p:nvSpPr>
          <p:spPr>
            <a:xfrm>
              <a:off x="2843807" y="3356992"/>
              <a:ext cx="2088232" cy="1296144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6341796" y="2083783"/>
            <a:ext cx="579132" cy="1029130"/>
            <a:chOff x="2840244" y="1340768"/>
            <a:chExt cx="2235812" cy="3345533"/>
          </a:xfrm>
          <a:solidFill>
            <a:schemeClr val="tx1"/>
          </a:solidFill>
        </p:grpSpPr>
        <p:sp>
          <p:nvSpPr>
            <p:cNvPr id="48" name="Ovál 47"/>
            <p:cNvSpPr/>
            <p:nvPr/>
          </p:nvSpPr>
          <p:spPr>
            <a:xfrm>
              <a:off x="2840244" y="3390157"/>
              <a:ext cx="2088232" cy="1296144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Obdélník 48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7" name="Skupina 86"/>
          <p:cNvGrpSpPr/>
          <p:nvPr/>
        </p:nvGrpSpPr>
        <p:grpSpPr>
          <a:xfrm>
            <a:off x="5508104" y="2072361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88" name="Ovál 8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bdélník 88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701" y="2208018"/>
            <a:ext cx="8001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1" name="Skupina 90"/>
          <p:cNvGrpSpPr/>
          <p:nvPr/>
        </p:nvGrpSpPr>
        <p:grpSpPr>
          <a:xfrm>
            <a:off x="7530419" y="2072361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92" name="Ovál 91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3" name="Obdélník 92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9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568" y="4543244"/>
            <a:ext cx="792542" cy="99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487" y="4543244"/>
            <a:ext cx="792542" cy="99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9" name="Skupina 98"/>
          <p:cNvGrpSpPr/>
          <p:nvPr/>
        </p:nvGrpSpPr>
        <p:grpSpPr>
          <a:xfrm>
            <a:off x="3967007" y="4230934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00" name="Ovál 99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Obdélník 100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2" name="TextovéPole 101"/>
          <p:cNvSpPr txBox="1"/>
          <p:nvPr/>
        </p:nvSpPr>
        <p:spPr>
          <a:xfrm>
            <a:off x="764414" y="2036750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c</a:t>
            </a:r>
            <a:endParaRPr lang="cs-CZ" sz="9600" b="1" dirty="0"/>
          </a:p>
        </p:txBody>
      </p:sp>
      <p:sp>
        <p:nvSpPr>
          <p:cNvPr id="103" name="TextovéPole 102"/>
          <p:cNvSpPr txBox="1"/>
          <p:nvPr/>
        </p:nvSpPr>
        <p:spPr>
          <a:xfrm>
            <a:off x="651253" y="4108471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c</a:t>
            </a:r>
            <a:endParaRPr lang="cs-CZ" sz="9600" b="1" dirty="0"/>
          </a:p>
        </p:txBody>
      </p:sp>
      <p:grpSp>
        <p:nvGrpSpPr>
          <p:cNvPr id="104" name="Skupina 103"/>
          <p:cNvGrpSpPr/>
          <p:nvPr/>
        </p:nvGrpSpPr>
        <p:grpSpPr>
          <a:xfrm>
            <a:off x="7012298" y="4231563"/>
            <a:ext cx="540905" cy="1018928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05" name="Ovál 104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Obdélník 105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36733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Skupina 33"/>
          <p:cNvGrpSpPr/>
          <p:nvPr/>
        </p:nvGrpSpPr>
        <p:grpSpPr>
          <a:xfrm>
            <a:off x="5217334" y="1540648"/>
            <a:ext cx="3314546" cy="1457609"/>
            <a:chOff x="337419" y="834369"/>
            <a:chExt cx="7974968" cy="3087497"/>
          </a:xfrm>
        </p:grpSpPr>
        <p:grpSp>
          <p:nvGrpSpPr>
            <p:cNvPr id="2" name="Skupina 1"/>
            <p:cNvGrpSpPr/>
            <p:nvPr/>
          </p:nvGrpSpPr>
          <p:grpSpPr>
            <a:xfrm>
              <a:off x="751547" y="1569407"/>
              <a:ext cx="7560840" cy="1409424"/>
              <a:chOff x="1334117" y="4356090"/>
              <a:chExt cx="1451992" cy="578007"/>
            </a:xfrm>
          </p:grpSpPr>
          <p:cxnSp>
            <p:nvCxnSpPr>
              <p:cNvPr id="3" name="Přímá spojnice 2"/>
              <p:cNvCxnSpPr/>
              <p:nvPr/>
            </p:nvCxnSpPr>
            <p:spPr>
              <a:xfrm>
                <a:off x="1334117" y="43560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Přímá spojnice 3"/>
              <p:cNvCxnSpPr/>
              <p:nvPr/>
            </p:nvCxnSpPr>
            <p:spPr>
              <a:xfrm>
                <a:off x="1334117" y="45084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Přímá spojnice 4"/>
              <p:cNvCxnSpPr/>
              <p:nvPr/>
            </p:nvCxnSpPr>
            <p:spPr>
              <a:xfrm>
                <a:off x="1345949" y="46608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/>
              <p:cNvCxnSpPr/>
              <p:nvPr/>
            </p:nvCxnSpPr>
            <p:spPr>
              <a:xfrm>
                <a:off x="1345949" y="48132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1345949" y="4934097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ovéPole 7"/>
            <p:cNvSpPr txBox="1"/>
            <p:nvPr/>
          </p:nvSpPr>
          <p:spPr>
            <a:xfrm>
              <a:off x="1763687" y="1503672"/>
              <a:ext cx="1080119" cy="2418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4400" b="1" dirty="0" smtClean="0"/>
            </a:p>
          </p:txBody>
        </p:sp>
        <p:grpSp>
          <p:nvGrpSpPr>
            <p:cNvPr id="9" name="Skupina 8"/>
            <p:cNvGrpSpPr/>
            <p:nvPr/>
          </p:nvGrpSpPr>
          <p:grpSpPr>
            <a:xfrm>
              <a:off x="2014645" y="1886897"/>
              <a:ext cx="1547807" cy="996273"/>
              <a:chOff x="2437904" y="1903324"/>
              <a:chExt cx="1547807" cy="996273"/>
            </a:xfrm>
          </p:grpSpPr>
          <p:cxnSp>
            <p:nvCxnSpPr>
              <p:cNvPr id="10" name="Přímá spojnice 9"/>
              <p:cNvCxnSpPr/>
              <p:nvPr/>
            </p:nvCxnSpPr>
            <p:spPr>
              <a:xfrm flipV="1">
                <a:off x="3016114" y="1913063"/>
                <a:ext cx="845599" cy="44387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" name="Skupina 10"/>
              <p:cNvGrpSpPr/>
              <p:nvPr/>
            </p:nvGrpSpPr>
            <p:grpSpPr>
              <a:xfrm>
                <a:off x="2437904" y="1913062"/>
                <a:ext cx="578209" cy="986535"/>
                <a:chOff x="2565996" y="-1124371"/>
                <a:chExt cx="2088232" cy="3751987"/>
              </a:xfrm>
              <a:solidFill>
                <a:schemeClr val="tx1"/>
              </a:solidFill>
            </p:grpSpPr>
            <p:sp>
              <p:nvSpPr>
                <p:cNvPr id="15" name="Ovál 14"/>
                <p:cNvSpPr/>
                <p:nvPr/>
              </p:nvSpPr>
              <p:spPr>
                <a:xfrm>
                  <a:off x="2565996" y="1331469"/>
                  <a:ext cx="2088232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" name="Obdélník 15"/>
                <p:cNvSpPr/>
                <p:nvPr/>
              </p:nvSpPr>
              <p:spPr>
                <a:xfrm>
                  <a:off x="4485791" y="-1124371"/>
                  <a:ext cx="165119" cy="3357987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2" name="Skupina 11"/>
              <p:cNvGrpSpPr/>
              <p:nvPr/>
            </p:nvGrpSpPr>
            <p:grpSpPr>
              <a:xfrm>
                <a:off x="3407502" y="1903324"/>
                <a:ext cx="578209" cy="977880"/>
                <a:chOff x="3212598" y="-782785"/>
                <a:chExt cx="2088232" cy="3719071"/>
              </a:xfrm>
              <a:solidFill>
                <a:schemeClr val="tx1"/>
              </a:solidFill>
            </p:grpSpPr>
            <p:sp>
              <p:nvSpPr>
                <p:cNvPr id="13" name="Ovál 12"/>
                <p:cNvSpPr/>
                <p:nvPr/>
              </p:nvSpPr>
              <p:spPr>
                <a:xfrm>
                  <a:off x="3212598" y="1640139"/>
                  <a:ext cx="2088232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" name="Obdélník 13"/>
                <p:cNvSpPr/>
                <p:nvPr/>
              </p:nvSpPr>
              <p:spPr>
                <a:xfrm>
                  <a:off x="4910938" y="-782785"/>
                  <a:ext cx="165119" cy="3357987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grpSp>
          <p:nvGrpSpPr>
            <p:cNvPr id="17" name="Skupina 16"/>
            <p:cNvGrpSpPr/>
            <p:nvPr/>
          </p:nvGrpSpPr>
          <p:grpSpPr>
            <a:xfrm>
              <a:off x="5868144" y="2132459"/>
              <a:ext cx="578209" cy="998931"/>
              <a:chOff x="2987824" y="1867993"/>
              <a:chExt cx="2088232" cy="3799132"/>
            </a:xfrm>
            <a:solidFill>
              <a:schemeClr val="tx1"/>
            </a:solidFill>
          </p:grpSpPr>
          <p:sp>
            <p:nvSpPr>
              <p:cNvPr id="18" name="Ovál 17"/>
              <p:cNvSpPr/>
              <p:nvPr/>
            </p:nvSpPr>
            <p:spPr>
              <a:xfrm>
                <a:off x="2987824" y="4370978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Obdélník 18"/>
              <p:cNvSpPr/>
              <p:nvPr/>
            </p:nvSpPr>
            <p:spPr>
              <a:xfrm>
                <a:off x="4745817" y="1867993"/>
                <a:ext cx="165120" cy="3357983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0" name="Skupina 19"/>
            <p:cNvGrpSpPr/>
            <p:nvPr/>
          </p:nvGrpSpPr>
          <p:grpSpPr>
            <a:xfrm>
              <a:off x="6686810" y="2128714"/>
              <a:ext cx="578209" cy="1051968"/>
              <a:chOff x="3091560" y="1853750"/>
              <a:chExt cx="2088232" cy="4000844"/>
            </a:xfrm>
            <a:solidFill>
              <a:schemeClr val="tx1"/>
            </a:solidFill>
          </p:grpSpPr>
          <p:sp>
            <p:nvSpPr>
              <p:cNvPr id="21" name="Ovál 20"/>
              <p:cNvSpPr/>
              <p:nvPr/>
            </p:nvSpPr>
            <p:spPr>
              <a:xfrm>
                <a:off x="3091560" y="4558447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Obdélník 21"/>
              <p:cNvSpPr/>
              <p:nvPr/>
            </p:nvSpPr>
            <p:spPr>
              <a:xfrm>
                <a:off x="4910936" y="1853750"/>
                <a:ext cx="165120" cy="3357983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5" name="Skupina 24"/>
            <p:cNvGrpSpPr/>
            <p:nvPr/>
          </p:nvGrpSpPr>
          <p:grpSpPr>
            <a:xfrm>
              <a:off x="3969349" y="1811435"/>
              <a:ext cx="578208" cy="1040907"/>
              <a:chOff x="4031940" y="-249123"/>
              <a:chExt cx="2088232" cy="3958776"/>
            </a:xfrm>
            <a:solidFill>
              <a:schemeClr val="tx1"/>
            </a:solidFill>
          </p:grpSpPr>
          <p:sp>
            <p:nvSpPr>
              <p:cNvPr id="29" name="Ovál 28"/>
              <p:cNvSpPr/>
              <p:nvPr/>
            </p:nvSpPr>
            <p:spPr>
              <a:xfrm>
                <a:off x="4031940" y="2413506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5870051" y="-249123"/>
                <a:ext cx="165120" cy="3357991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31" name="Přímá spojnice 30"/>
            <p:cNvCxnSpPr/>
            <p:nvPr/>
          </p:nvCxnSpPr>
          <p:spPr>
            <a:xfrm>
              <a:off x="4950161" y="1549911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7812360" y="1569406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419" y="834369"/>
              <a:ext cx="1224136" cy="3049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6" name="Obdélník 105"/>
          <p:cNvSpPr/>
          <p:nvPr/>
        </p:nvSpPr>
        <p:spPr>
          <a:xfrm>
            <a:off x="6041222" y="1167045"/>
            <a:ext cx="25557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Rybička maličká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108" name="Skupina 107"/>
          <p:cNvGrpSpPr/>
          <p:nvPr/>
        </p:nvGrpSpPr>
        <p:grpSpPr>
          <a:xfrm>
            <a:off x="1151663" y="2950549"/>
            <a:ext cx="3332880" cy="1439468"/>
            <a:chOff x="427674" y="871329"/>
            <a:chExt cx="7884713" cy="3049072"/>
          </a:xfrm>
        </p:grpSpPr>
        <p:grpSp>
          <p:nvGrpSpPr>
            <p:cNvPr id="109" name="Skupina 108"/>
            <p:cNvGrpSpPr/>
            <p:nvPr/>
          </p:nvGrpSpPr>
          <p:grpSpPr>
            <a:xfrm>
              <a:off x="751547" y="1569407"/>
              <a:ext cx="7560840" cy="1409424"/>
              <a:chOff x="1334117" y="4356090"/>
              <a:chExt cx="1451992" cy="578007"/>
            </a:xfrm>
          </p:grpSpPr>
          <p:cxnSp>
            <p:nvCxnSpPr>
              <p:cNvPr id="130" name="Přímá spojnice 129"/>
              <p:cNvCxnSpPr/>
              <p:nvPr/>
            </p:nvCxnSpPr>
            <p:spPr>
              <a:xfrm>
                <a:off x="1334117" y="43560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Přímá spojnice 130"/>
              <p:cNvCxnSpPr/>
              <p:nvPr/>
            </p:nvCxnSpPr>
            <p:spPr>
              <a:xfrm>
                <a:off x="1334117" y="45084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Přímá spojnice 131"/>
              <p:cNvCxnSpPr/>
              <p:nvPr/>
            </p:nvCxnSpPr>
            <p:spPr>
              <a:xfrm>
                <a:off x="1345949" y="46608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Přímá spojnice 132"/>
              <p:cNvCxnSpPr/>
              <p:nvPr/>
            </p:nvCxnSpPr>
            <p:spPr>
              <a:xfrm>
                <a:off x="1345949" y="48132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Přímá spojnice 133"/>
              <p:cNvCxnSpPr/>
              <p:nvPr/>
            </p:nvCxnSpPr>
            <p:spPr>
              <a:xfrm>
                <a:off x="1345949" y="4934097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0" name="TextovéPole 109"/>
            <p:cNvSpPr txBox="1"/>
            <p:nvPr/>
          </p:nvSpPr>
          <p:spPr>
            <a:xfrm>
              <a:off x="1763688" y="1406876"/>
              <a:ext cx="1080120" cy="2418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4400" b="1" dirty="0" smtClean="0"/>
            </a:p>
          </p:txBody>
        </p:sp>
        <p:grpSp>
          <p:nvGrpSpPr>
            <p:cNvPr id="112" name="Skupina 111"/>
            <p:cNvGrpSpPr/>
            <p:nvPr/>
          </p:nvGrpSpPr>
          <p:grpSpPr>
            <a:xfrm>
              <a:off x="5965821" y="1684543"/>
              <a:ext cx="616013" cy="982126"/>
              <a:chOff x="3340587" y="164482"/>
              <a:chExt cx="2224762" cy="3735218"/>
            </a:xfrm>
            <a:solidFill>
              <a:schemeClr val="tx1"/>
            </a:solidFill>
          </p:grpSpPr>
          <p:sp>
            <p:nvSpPr>
              <p:cNvPr id="126" name="Ovál 125"/>
              <p:cNvSpPr/>
              <p:nvPr/>
            </p:nvSpPr>
            <p:spPr>
              <a:xfrm>
                <a:off x="3340587" y="2603553"/>
                <a:ext cx="2088229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7" name="Obdélník 126"/>
              <p:cNvSpPr/>
              <p:nvPr/>
            </p:nvSpPr>
            <p:spPr>
              <a:xfrm>
                <a:off x="5400228" y="164482"/>
                <a:ext cx="165121" cy="3357984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3" name="Skupina 112"/>
            <p:cNvGrpSpPr/>
            <p:nvPr/>
          </p:nvGrpSpPr>
          <p:grpSpPr>
            <a:xfrm>
              <a:off x="7022254" y="1856765"/>
              <a:ext cx="578209" cy="1138764"/>
              <a:chOff x="4303032" y="819476"/>
              <a:chExt cx="2088232" cy="4330944"/>
            </a:xfrm>
            <a:solidFill>
              <a:schemeClr val="tx1"/>
            </a:solidFill>
          </p:grpSpPr>
          <p:sp>
            <p:nvSpPr>
              <p:cNvPr id="124" name="Ovál 123"/>
              <p:cNvSpPr/>
              <p:nvPr/>
            </p:nvSpPr>
            <p:spPr>
              <a:xfrm>
                <a:off x="4303032" y="3854273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5" name="Obdélník 124"/>
              <p:cNvSpPr/>
              <p:nvPr/>
            </p:nvSpPr>
            <p:spPr>
              <a:xfrm flipH="1">
                <a:off x="5998668" y="819476"/>
                <a:ext cx="390622" cy="361894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4" name="Skupina 113"/>
            <p:cNvGrpSpPr/>
            <p:nvPr/>
          </p:nvGrpSpPr>
          <p:grpSpPr>
            <a:xfrm>
              <a:off x="2181466" y="1916989"/>
              <a:ext cx="1428051" cy="1599806"/>
              <a:chOff x="1055924" y="2248752"/>
              <a:chExt cx="1428051" cy="1599806"/>
            </a:xfrm>
          </p:grpSpPr>
          <p:grpSp>
            <p:nvGrpSpPr>
              <p:cNvPr id="118" name="Skupina 117"/>
              <p:cNvGrpSpPr/>
              <p:nvPr/>
            </p:nvGrpSpPr>
            <p:grpSpPr>
              <a:xfrm>
                <a:off x="1055924" y="2248752"/>
                <a:ext cx="578209" cy="1092420"/>
                <a:chOff x="-2425094" y="152327"/>
                <a:chExt cx="2088232" cy="4154688"/>
              </a:xfrm>
              <a:solidFill>
                <a:schemeClr val="tx1"/>
              </a:solidFill>
            </p:grpSpPr>
            <p:sp>
              <p:nvSpPr>
                <p:cNvPr id="122" name="Ovál 121"/>
                <p:cNvSpPr/>
                <p:nvPr/>
              </p:nvSpPr>
              <p:spPr>
                <a:xfrm>
                  <a:off x="-2425094" y="3010868"/>
                  <a:ext cx="2088232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3" name="Obdélník 122"/>
                <p:cNvSpPr/>
                <p:nvPr/>
              </p:nvSpPr>
              <p:spPr>
                <a:xfrm>
                  <a:off x="-518316" y="152327"/>
                  <a:ext cx="165121" cy="3357992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19" name="Skupina 118"/>
              <p:cNvGrpSpPr/>
              <p:nvPr/>
            </p:nvGrpSpPr>
            <p:grpSpPr>
              <a:xfrm>
                <a:off x="1905765" y="2648633"/>
                <a:ext cx="578210" cy="1199925"/>
                <a:chOff x="-2211007" y="2051772"/>
                <a:chExt cx="2088235" cy="4563550"/>
              </a:xfrm>
              <a:solidFill>
                <a:schemeClr val="tx1"/>
              </a:solidFill>
            </p:grpSpPr>
            <p:sp>
              <p:nvSpPr>
                <p:cNvPr id="120" name="Ovál 119"/>
                <p:cNvSpPr/>
                <p:nvPr/>
              </p:nvSpPr>
              <p:spPr>
                <a:xfrm>
                  <a:off x="-2211007" y="5319175"/>
                  <a:ext cx="2088235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1" name="Obdélník 120"/>
                <p:cNvSpPr/>
                <p:nvPr/>
              </p:nvSpPr>
              <p:spPr>
                <a:xfrm>
                  <a:off x="-544230" y="2051772"/>
                  <a:ext cx="390622" cy="3915476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cxnSp>
          <p:nvCxnSpPr>
            <p:cNvPr id="116" name="Přímá spojnice 115"/>
            <p:cNvCxnSpPr/>
            <p:nvPr/>
          </p:nvCxnSpPr>
          <p:spPr>
            <a:xfrm>
              <a:off x="8165840" y="1582286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674" y="871329"/>
              <a:ext cx="1224136" cy="3049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135" name="Přímá spojnice 134"/>
          <p:cNvCxnSpPr>
            <a:endCxn id="121" idx="0"/>
          </p:cNvCxnSpPr>
          <p:nvPr/>
        </p:nvCxnSpPr>
        <p:spPr>
          <a:xfrm>
            <a:off x="2093236" y="3463594"/>
            <a:ext cx="376929" cy="16939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703" y="3254975"/>
            <a:ext cx="367152" cy="69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9" name="Obdélník 138"/>
          <p:cNvSpPr/>
          <p:nvPr/>
        </p:nvSpPr>
        <p:spPr>
          <a:xfrm>
            <a:off x="1685445" y="2485086"/>
            <a:ext cx="25350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Čížečku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cs-CZ" sz="2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čížečku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149334" y="548680"/>
            <a:ext cx="2848280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rnd">
            <a:solidFill>
              <a:schemeClr val="tx1"/>
            </a:solidFill>
            <a:prstDash val="lgDashDotDot"/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Které písničky jsou v celém taktu?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0" name="Obdélník 139"/>
          <p:cNvSpPr/>
          <p:nvPr/>
        </p:nvSpPr>
        <p:spPr>
          <a:xfrm>
            <a:off x="4783800" y="877721"/>
            <a:ext cx="12998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/4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2" name="Obdélník 141"/>
          <p:cNvSpPr/>
          <p:nvPr/>
        </p:nvSpPr>
        <p:spPr>
          <a:xfrm>
            <a:off x="267923" y="2168284"/>
            <a:ext cx="12998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/4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61" name="Skupina 160"/>
          <p:cNvGrpSpPr/>
          <p:nvPr/>
        </p:nvGrpSpPr>
        <p:grpSpPr>
          <a:xfrm>
            <a:off x="2719824" y="3415775"/>
            <a:ext cx="322663" cy="583034"/>
            <a:chOff x="2987824" y="417292"/>
            <a:chExt cx="2088232" cy="4235844"/>
          </a:xfrm>
          <a:solidFill>
            <a:schemeClr val="tx1"/>
          </a:solidFill>
        </p:grpSpPr>
        <p:sp>
          <p:nvSpPr>
            <p:cNvPr id="162" name="Ovál 161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3" name="Obdélník 162"/>
            <p:cNvSpPr/>
            <p:nvPr/>
          </p:nvSpPr>
          <p:spPr>
            <a:xfrm flipH="1">
              <a:off x="4772894" y="417292"/>
              <a:ext cx="295887" cy="358777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4" name="Skupina 163"/>
          <p:cNvGrpSpPr/>
          <p:nvPr/>
        </p:nvGrpSpPr>
        <p:grpSpPr>
          <a:xfrm>
            <a:off x="3114594" y="3312602"/>
            <a:ext cx="322663" cy="583034"/>
            <a:chOff x="2987824" y="417292"/>
            <a:chExt cx="2088232" cy="4235844"/>
          </a:xfrm>
          <a:solidFill>
            <a:schemeClr val="tx1"/>
          </a:solidFill>
        </p:grpSpPr>
        <p:sp>
          <p:nvSpPr>
            <p:cNvPr id="165" name="Ovál 164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6" name="Obdélník 165"/>
            <p:cNvSpPr/>
            <p:nvPr/>
          </p:nvSpPr>
          <p:spPr>
            <a:xfrm flipH="1">
              <a:off x="4772894" y="417292"/>
              <a:ext cx="295887" cy="358777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67" name="Přímá spojnice 166"/>
          <p:cNvCxnSpPr>
            <a:stCxn id="163" idx="0"/>
          </p:cNvCxnSpPr>
          <p:nvPr/>
        </p:nvCxnSpPr>
        <p:spPr>
          <a:xfrm flipV="1">
            <a:off x="3018503" y="3318457"/>
            <a:ext cx="399660" cy="9731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Obdélník 167"/>
          <p:cNvSpPr/>
          <p:nvPr/>
        </p:nvSpPr>
        <p:spPr>
          <a:xfrm>
            <a:off x="7401180" y="2139955"/>
            <a:ext cx="19002" cy="41683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Ovál 168"/>
          <p:cNvSpPr/>
          <p:nvPr/>
        </p:nvSpPr>
        <p:spPr>
          <a:xfrm>
            <a:off x="7181623" y="2470980"/>
            <a:ext cx="240314" cy="1608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0" name="Přímá spojnice 169"/>
          <p:cNvCxnSpPr/>
          <p:nvPr/>
        </p:nvCxnSpPr>
        <p:spPr>
          <a:xfrm flipV="1">
            <a:off x="7410681" y="2151709"/>
            <a:ext cx="351447" cy="2095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6" name="Skupina 135"/>
          <p:cNvGrpSpPr/>
          <p:nvPr/>
        </p:nvGrpSpPr>
        <p:grpSpPr>
          <a:xfrm>
            <a:off x="5449880" y="3982537"/>
            <a:ext cx="3332880" cy="1439468"/>
            <a:chOff x="427674" y="871329"/>
            <a:chExt cx="7884713" cy="3049072"/>
          </a:xfrm>
        </p:grpSpPr>
        <p:grpSp>
          <p:nvGrpSpPr>
            <p:cNvPr id="147" name="Skupina 146"/>
            <p:cNvGrpSpPr/>
            <p:nvPr/>
          </p:nvGrpSpPr>
          <p:grpSpPr>
            <a:xfrm>
              <a:off x="751547" y="1569407"/>
              <a:ext cx="7560840" cy="1409424"/>
              <a:chOff x="1334117" y="4356090"/>
              <a:chExt cx="1451992" cy="578007"/>
            </a:xfrm>
          </p:grpSpPr>
          <p:cxnSp>
            <p:nvCxnSpPr>
              <p:cNvPr id="188" name="Přímá spojnice 187"/>
              <p:cNvCxnSpPr/>
              <p:nvPr/>
            </p:nvCxnSpPr>
            <p:spPr>
              <a:xfrm>
                <a:off x="1334117" y="43560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Přímá spojnice 188"/>
              <p:cNvCxnSpPr/>
              <p:nvPr/>
            </p:nvCxnSpPr>
            <p:spPr>
              <a:xfrm>
                <a:off x="1334117" y="45084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Přímá spojnice 189"/>
              <p:cNvCxnSpPr/>
              <p:nvPr/>
            </p:nvCxnSpPr>
            <p:spPr>
              <a:xfrm>
                <a:off x="1345949" y="46608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Přímá spojnice 190"/>
              <p:cNvCxnSpPr/>
              <p:nvPr/>
            </p:nvCxnSpPr>
            <p:spPr>
              <a:xfrm>
                <a:off x="1345949" y="48132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Přímá spojnice 191"/>
              <p:cNvCxnSpPr/>
              <p:nvPr/>
            </p:nvCxnSpPr>
            <p:spPr>
              <a:xfrm>
                <a:off x="1345949" y="4934097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8" name="TextovéPole 147"/>
            <p:cNvSpPr txBox="1"/>
            <p:nvPr/>
          </p:nvSpPr>
          <p:spPr>
            <a:xfrm>
              <a:off x="1763688" y="1406876"/>
              <a:ext cx="1080120" cy="2418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4400" b="1" dirty="0" smtClean="0"/>
            </a:p>
          </p:txBody>
        </p:sp>
        <p:grpSp>
          <p:nvGrpSpPr>
            <p:cNvPr id="149" name="Skupina 148"/>
            <p:cNvGrpSpPr/>
            <p:nvPr/>
          </p:nvGrpSpPr>
          <p:grpSpPr>
            <a:xfrm>
              <a:off x="2303748" y="1925866"/>
              <a:ext cx="578209" cy="1052965"/>
              <a:chOff x="3610112" y="-1013196"/>
              <a:chExt cx="2088233" cy="4004634"/>
            </a:xfrm>
            <a:solidFill>
              <a:schemeClr val="tx1"/>
            </a:solidFill>
          </p:grpSpPr>
          <p:sp>
            <p:nvSpPr>
              <p:cNvPr id="186" name="Ovál 185"/>
              <p:cNvSpPr/>
              <p:nvPr/>
            </p:nvSpPr>
            <p:spPr>
              <a:xfrm>
                <a:off x="3610112" y="1695290"/>
                <a:ext cx="2088232" cy="129614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7" name="Obdélník 186"/>
              <p:cNvSpPr/>
              <p:nvPr/>
            </p:nvSpPr>
            <p:spPr>
              <a:xfrm flipH="1">
                <a:off x="5307723" y="-1013196"/>
                <a:ext cx="390622" cy="305726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71" name="Skupina 170"/>
            <p:cNvGrpSpPr/>
            <p:nvPr/>
          </p:nvGrpSpPr>
          <p:grpSpPr>
            <a:xfrm>
              <a:off x="5041294" y="1956068"/>
              <a:ext cx="578208" cy="1032206"/>
              <a:chOff x="1611" y="1197145"/>
              <a:chExt cx="2088229" cy="3925683"/>
            </a:xfrm>
            <a:solidFill>
              <a:schemeClr val="tx1"/>
            </a:solidFill>
          </p:grpSpPr>
          <p:sp>
            <p:nvSpPr>
              <p:cNvPr id="184" name="Ovál 183"/>
              <p:cNvSpPr/>
              <p:nvPr/>
            </p:nvSpPr>
            <p:spPr>
              <a:xfrm>
                <a:off x="1611" y="3826681"/>
                <a:ext cx="2088229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5" name="Obdélník 184"/>
              <p:cNvSpPr/>
              <p:nvPr/>
            </p:nvSpPr>
            <p:spPr>
              <a:xfrm>
                <a:off x="1895504" y="1197145"/>
                <a:ext cx="165121" cy="3357984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72" name="Skupina 171"/>
            <p:cNvGrpSpPr/>
            <p:nvPr/>
          </p:nvGrpSpPr>
          <p:grpSpPr>
            <a:xfrm>
              <a:off x="6279252" y="1510434"/>
              <a:ext cx="578209" cy="1158169"/>
              <a:chOff x="1619644" y="-497689"/>
              <a:chExt cx="2088232" cy="4404744"/>
            </a:xfrm>
            <a:solidFill>
              <a:schemeClr val="tx1"/>
            </a:solidFill>
          </p:grpSpPr>
          <p:sp>
            <p:nvSpPr>
              <p:cNvPr id="182" name="Ovál 181"/>
              <p:cNvSpPr/>
              <p:nvPr/>
            </p:nvSpPr>
            <p:spPr>
              <a:xfrm>
                <a:off x="1619644" y="2610908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3" name="Obdélník 182"/>
              <p:cNvSpPr/>
              <p:nvPr/>
            </p:nvSpPr>
            <p:spPr>
              <a:xfrm flipH="1">
                <a:off x="3317254" y="-497689"/>
                <a:ext cx="390622" cy="361894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73" name="Skupina 172"/>
            <p:cNvGrpSpPr/>
            <p:nvPr/>
          </p:nvGrpSpPr>
          <p:grpSpPr>
            <a:xfrm>
              <a:off x="3115940" y="1755396"/>
              <a:ext cx="1509651" cy="1232880"/>
              <a:chOff x="1990398" y="2087159"/>
              <a:chExt cx="1509651" cy="1232880"/>
            </a:xfrm>
          </p:grpSpPr>
          <p:grpSp>
            <p:nvGrpSpPr>
              <p:cNvPr id="176" name="Skupina 175"/>
              <p:cNvGrpSpPr/>
              <p:nvPr/>
            </p:nvGrpSpPr>
            <p:grpSpPr>
              <a:xfrm>
                <a:off x="1990398" y="2193715"/>
                <a:ext cx="578209" cy="1111454"/>
                <a:chOff x="949809" y="-56990"/>
                <a:chExt cx="2088232" cy="4227078"/>
              </a:xfrm>
              <a:solidFill>
                <a:schemeClr val="tx1"/>
              </a:solidFill>
            </p:grpSpPr>
            <p:sp>
              <p:nvSpPr>
                <p:cNvPr id="180" name="Ovál 179"/>
                <p:cNvSpPr/>
                <p:nvPr/>
              </p:nvSpPr>
              <p:spPr>
                <a:xfrm>
                  <a:off x="949809" y="2873941"/>
                  <a:ext cx="2088232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81" name="Obdélník 180"/>
                <p:cNvSpPr/>
                <p:nvPr/>
              </p:nvSpPr>
              <p:spPr>
                <a:xfrm>
                  <a:off x="2872922" y="-56990"/>
                  <a:ext cx="165119" cy="3357991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177" name="Skupina 176"/>
              <p:cNvGrpSpPr/>
              <p:nvPr/>
            </p:nvGrpSpPr>
            <p:grpSpPr>
              <a:xfrm>
                <a:off x="2905984" y="2087159"/>
                <a:ext cx="594065" cy="1232880"/>
                <a:chOff x="1401338" y="-83623"/>
                <a:chExt cx="2145497" cy="4688884"/>
              </a:xfrm>
              <a:solidFill>
                <a:schemeClr val="tx1"/>
              </a:solidFill>
            </p:grpSpPr>
            <p:sp>
              <p:nvSpPr>
                <p:cNvPr id="178" name="Ovál 177"/>
                <p:cNvSpPr/>
                <p:nvPr/>
              </p:nvSpPr>
              <p:spPr>
                <a:xfrm>
                  <a:off x="1401338" y="3309114"/>
                  <a:ext cx="2088235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9" name="Obdélník 178"/>
                <p:cNvSpPr/>
                <p:nvPr/>
              </p:nvSpPr>
              <p:spPr>
                <a:xfrm>
                  <a:off x="3156213" y="-83623"/>
                  <a:ext cx="390622" cy="3915477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cxnSp>
          <p:nvCxnSpPr>
            <p:cNvPr id="174" name="Přímá spojnice 173"/>
            <p:cNvCxnSpPr/>
            <p:nvPr/>
          </p:nvCxnSpPr>
          <p:spPr>
            <a:xfrm>
              <a:off x="8165840" y="1582286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674" y="871329"/>
              <a:ext cx="1224136" cy="3049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193" name="Přímá spojnice 192"/>
          <p:cNvCxnSpPr/>
          <p:nvPr/>
        </p:nvCxnSpPr>
        <p:spPr>
          <a:xfrm flipV="1">
            <a:off x="6807182" y="4371206"/>
            <a:ext cx="403397" cy="5568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039" y="4318180"/>
            <a:ext cx="367152" cy="69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5" name="Obdélník 194"/>
          <p:cNvSpPr/>
          <p:nvPr/>
        </p:nvSpPr>
        <p:spPr>
          <a:xfrm>
            <a:off x="5713192" y="3548291"/>
            <a:ext cx="3034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Když jsem já sloužil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6" name="Obdélník 195"/>
          <p:cNvSpPr/>
          <p:nvPr/>
        </p:nvSpPr>
        <p:spPr>
          <a:xfrm>
            <a:off x="4667464" y="3022172"/>
            <a:ext cx="12998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/4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97" name="Skupina 196"/>
          <p:cNvGrpSpPr/>
          <p:nvPr/>
        </p:nvGrpSpPr>
        <p:grpSpPr>
          <a:xfrm>
            <a:off x="882288" y="5049695"/>
            <a:ext cx="3301516" cy="1439468"/>
            <a:chOff x="501873" y="871329"/>
            <a:chExt cx="7810514" cy="3049072"/>
          </a:xfrm>
        </p:grpSpPr>
        <p:grpSp>
          <p:nvGrpSpPr>
            <p:cNvPr id="198" name="Skupina 197"/>
            <p:cNvGrpSpPr/>
            <p:nvPr/>
          </p:nvGrpSpPr>
          <p:grpSpPr>
            <a:xfrm>
              <a:off x="751547" y="1569407"/>
              <a:ext cx="7560840" cy="1409424"/>
              <a:chOff x="1334117" y="4356090"/>
              <a:chExt cx="1451992" cy="578007"/>
            </a:xfrm>
          </p:grpSpPr>
          <p:cxnSp>
            <p:nvCxnSpPr>
              <p:cNvPr id="219" name="Přímá spojnice 218"/>
              <p:cNvCxnSpPr/>
              <p:nvPr/>
            </p:nvCxnSpPr>
            <p:spPr>
              <a:xfrm>
                <a:off x="1334117" y="43560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Přímá spojnice 219"/>
              <p:cNvCxnSpPr/>
              <p:nvPr/>
            </p:nvCxnSpPr>
            <p:spPr>
              <a:xfrm>
                <a:off x="1334117" y="45084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Přímá spojnice 220"/>
              <p:cNvCxnSpPr/>
              <p:nvPr/>
            </p:nvCxnSpPr>
            <p:spPr>
              <a:xfrm>
                <a:off x="1345949" y="46608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Přímá spojnice 221"/>
              <p:cNvCxnSpPr/>
              <p:nvPr/>
            </p:nvCxnSpPr>
            <p:spPr>
              <a:xfrm>
                <a:off x="1345949" y="4813290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Přímá spojnice 222"/>
              <p:cNvCxnSpPr/>
              <p:nvPr/>
            </p:nvCxnSpPr>
            <p:spPr>
              <a:xfrm>
                <a:off x="1345949" y="4934097"/>
                <a:ext cx="14401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9" name="TextovéPole 198"/>
            <p:cNvSpPr txBox="1"/>
            <p:nvPr/>
          </p:nvSpPr>
          <p:spPr>
            <a:xfrm>
              <a:off x="1763688" y="1406876"/>
              <a:ext cx="1080120" cy="2418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4400" b="1" dirty="0" smtClean="0"/>
            </a:p>
          </p:txBody>
        </p:sp>
        <p:grpSp>
          <p:nvGrpSpPr>
            <p:cNvPr id="200" name="Skupina 199"/>
            <p:cNvGrpSpPr/>
            <p:nvPr/>
          </p:nvGrpSpPr>
          <p:grpSpPr>
            <a:xfrm>
              <a:off x="2303748" y="1925866"/>
              <a:ext cx="578209" cy="1052965"/>
              <a:chOff x="3610112" y="-1013196"/>
              <a:chExt cx="2088233" cy="4004634"/>
            </a:xfrm>
            <a:solidFill>
              <a:schemeClr val="tx1"/>
            </a:solidFill>
          </p:grpSpPr>
          <p:sp>
            <p:nvSpPr>
              <p:cNvPr id="217" name="Ovál 216"/>
              <p:cNvSpPr/>
              <p:nvPr/>
            </p:nvSpPr>
            <p:spPr>
              <a:xfrm>
                <a:off x="3610112" y="1695290"/>
                <a:ext cx="2088232" cy="129614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8" name="Obdélník 217"/>
              <p:cNvSpPr/>
              <p:nvPr/>
            </p:nvSpPr>
            <p:spPr>
              <a:xfrm flipH="1">
                <a:off x="5307723" y="-1013196"/>
                <a:ext cx="390622" cy="305726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01" name="Skupina 200"/>
            <p:cNvGrpSpPr/>
            <p:nvPr/>
          </p:nvGrpSpPr>
          <p:grpSpPr>
            <a:xfrm>
              <a:off x="5319129" y="1597695"/>
              <a:ext cx="578208" cy="1086557"/>
              <a:chOff x="1005026" y="-165818"/>
              <a:chExt cx="2088229" cy="4132390"/>
            </a:xfrm>
            <a:solidFill>
              <a:schemeClr val="tx1"/>
            </a:solidFill>
          </p:grpSpPr>
          <p:sp>
            <p:nvSpPr>
              <p:cNvPr id="215" name="Ovál 214"/>
              <p:cNvSpPr/>
              <p:nvPr/>
            </p:nvSpPr>
            <p:spPr>
              <a:xfrm>
                <a:off x="1005026" y="2670425"/>
                <a:ext cx="2088229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6" name="Obdélník 215"/>
              <p:cNvSpPr/>
              <p:nvPr/>
            </p:nvSpPr>
            <p:spPr>
              <a:xfrm>
                <a:off x="2918868" y="-165818"/>
                <a:ext cx="165121" cy="3357984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02" name="Skupina 201"/>
            <p:cNvGrpSpPr/>
            <p:nvPr/>
          </p:nvGrpSpPr>
          <p:grpSpPr>
            <a:xfrm>
              <a:off x="6279252" y="1510434"/>
              <a:ext cx="578209" cy="1158169"/>
              <a:chOff x="1619644" y="-497689"/>
              <a:chExt cx="2088232" cy="4404744"/>
            </a:xfrm>
            <a:solidFill>
              <a:schemeClr val="tx1"/>
            </a:solidFill>
          </p:grpSpPr>
          <p:sp>
            <p:nvSpPr>
              <p:cNvPr id="213" name="Ovál 212"/>
              <p:cNvSpPr/>
              <p:nvPr/>
            </p:nvSpPr>
            <p:spPr>
              <a:xfrm>
                <a:off x="1619644" y="2610908"/>
                <a:ext cx="2088232" cy="1296147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4" name="Obdélník 213"/>
              <p:cNvSpPr/>
              <p:nvPr/>
            </p:nvSpPr>
            <p:spPr>
              <a:xfrm flipH="1">
                <a:off x="3317254" y="-497689"/>
                <a:ext cx="390622" cy="3618947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03" name="Skupina 202"/>
            <p:cNvGrpSpPr/>
            <p:nvPr/>
          </p:nvGrpSpPr>
          <p:grpSpPr>
            <a:xfrm>
              <a:off x="3115940" y="1785665"/>
              <a:ext cx="1469691" cy="1187741"/>
              <a:chOff x="1990398" y="2117428"/>
              <a:chExt cx="1469691" cy="1187741"/>
            </a:xfrm>
          </p:grpSpPr>
          <p:grpSp>
            <p:nvGrpSpPr>
              <p:cNvPr id="207" name="Skupina 206"/>
              <p:cNvGrpSpPr/>
              <p:nvPr/>
            </p:nvGrpSpPr>
            <p:grpSpPr>
              <a:xfrm>
                <a:off x="1990398" y="2193715"/>
                <a:ext cx="578209" cy="1111454"/>
                <a:chOff x="949809" y="-56990"/>
                <a:chExt cx="2088232" cy="4227078"/>
              </a:xfrm>
              <a:solidFill>
                <a:schemeClr val="tx1"/>
              </a:solidFill>
            </p:grpSpPr>
            <p:sp>
              <p:nvSpPr>
                <p:cNvPr id="211" name="Ovál 210"/>
                <p:cNvSpPr/>
                <p:nvPr/>
              </p:nvSpPr>
              <p:spPr>
                <a:xfrm>
                  <a:off x="949809" y="2873941"/>
                  <a:ext cx="2088232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12" name="Obdélník 211"/>
                <p:cNvSpPr/>
                <p:nvPr/>
              </p:nvSpPr>
              <p:spPr>
                <a:xfrm>
                  <a:off x="2872922" y="-56990"/>
                  <a:ext cx="165119" cy="3357991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208" name="Skupina 207"/>
              <p:cNvGrpSpPr/>
              <p:nvPr/>
            </p:nvGrpSpPr>
            <p:grpSpPr>
              <a:xfrm>
                <a:off x="2867124" y="2117428"/>
                <a:ext cx="592965" cy="1025619"/>
                <a:chOff x="1260995" y="31496"/>
                <a:chExt cx="2141524" cy="3900629"/>
              </a:xfrm>
              <a:solidFill>
                <a:schemeClr val="tx1"/>
              </a:solidFill>
            </p:grpSpPr>
            <p:sp>
              <p:nvSpPr>
                <p:cNvPr id="209" name="Ovál 208"/>
                <p:cNvSpPr/>
                <p:nvPr/>
              </p:nvSpPr>
              <p:spPr>
                <a:xfrm>
                  <a:off x="1260995" y="2635978"/>
                  <a:ext cx="2088231" cy="1296147"/>
                </a:xfrm>
                <a:prstGeom prst="ellips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10" name="Obdélník 209"/>
                <p:cNvSpPr/>
                <p:nvPr/>
              </p:nvSpPr>
              <p:spPr>
                <a:xfrm>
                  <a:off x="3237398" y="31496"/>
                  <a:ext cx="165121" cy="3357991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cxnSp>
          <p:nvCxnSpPr>
            <p:cNvPr id="204" name="Přímá spojnice 203"/>
            <p:cNvCxnSpPr/>
            <p:nvPr/>
          </p:nvCxnSpPr>
          <p:spPr>
            <a:xfrm>
              <a:off x="4963771" y="1582286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Přímá spojnice 204"/>
            <p:cNvCxnSpPr/>
            <p:nvPr/>
          </p:nvCxnSpPr>
          <p:spPr>
            <a:xfrm>
              <a:off x="8165840" y="1582286"/>
              <a:ext cx="0" cy="140598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873" y="871329"/>
              <a:ext cx="1224136" cy="3049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24" name="Skupina 223"/>
          <p:cNvGrpSpPr/>
          <p:nvPr/>
        </p:nvGrpSpPr>
        <p:grpSpPr>
          <a:xfrm>
            <a:off x="3780615" y="5547542"/>
            <a:ext cx="244410" cy="513209"/>
            <a:chOff x="8004246" y="1572922"/>
            <a:chExt cx="244410" cy="513209"/>
          </a:xfrm>
        </p:grpSpPr>
        <p:sp>
          <p:nvSpPr>
            <p:cNvPr id="225" name="Ovál 224"/>
            <p:cNvSpPr/>
            <p:nvPr/>
          </p:nvSpPr>
          <p:spPr>
            <a:xfrm>
              <a:off x="8004246" y="1925237"/>
              <a:ext cx="244410" cy="160894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6" name="Obdélník 225"/>
            <p:cNvSpPr/>
            <p:nvPr/>
          </p:nvSpPr>
          <p:spPr>
            <a:xfrm>
              <a:off x="8229330" y="1572922"/>
              <a:ext cx="19326" cy="41683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7" name="Obdélník 226"/>
          <p:cNvSpPr/>
          <p:nvPr/>
        </p:nvSpPr>
        <p:spPr>
          <a:xfrm>
            <a:off x="1415659" y="4769945"/>
            <a:ext cx="35023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Když jsem jel do Prahy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2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043" y="5092482"/>
            <a:ext cx="439125" cy="615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453" y="5293165"/>
            <a:ext cx="439125" cy="615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0" name="Obdélník 229"/>
          <p:cNvSpPr/>
          <p:nvPr/>
        </p:nvSpPr>
        <p:spPr>
          <a:xfrm>
            <a:off x="267923" y="4558023"/>
            <a:ext cx="12998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/4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731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  <p:bldP spid="142" grpId="0"/>
      <p:bldP spid="196" grpId="0"/>
      <p:bldP spid="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835224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Veškeré obrázky jsou vytvořeny autorkou prezentace pomocí programů sady Microsoft Office.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155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Takt celý</vt:lpstr>
      <vt:lpstr>Prezentace aplikace PowerPoint</vt:lpstr>
      <vt:lpstr>Prezentace aplikace PowerPoint</vt:lpstr>
      <vt:lpstr>Celý takt – celá nota</vt:lpstr>
      <vt:lpstr>Takty mají mnoho možností:</vt:lpstr>
      <vt:lpstr> Doplň do taktů správnou notu: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Nota čtvrťová a půlová</dc:title>
  <dc:creator>Admin</dc:creator>
  <cp:lastModifiedBy>Admin</cp:lastModifiedBy>
  <cp:revision>12</cp:revision>
  <dcterms:created xsi:type="dcterms:W3CDTF">2012-02-27T15:29:06Z</dcterms:created>
  <dcterms:modified xsi:type="dcterms:W3CDTF">2012-10-26T06:53:35Z</dcterms:modified>
</cp:coreProperties>
</file>