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1" r:id="rId3"/>
    <p:sldId id="27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5" r:id="rId19"/>
    <p:sldId id="276" r:id="rId20"/>
    <p:sldId id="272" r:id="rId21"/>
    <p:sldId id="277" r:id="rId22"/>
    <p:sldId id="273" r:id="rId23"/>
    <p:sldId id="278" r:id="rId24"/>
    <p:sldId id="274" r:id="rId25"/>
    <p:sldId id="280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138DC5-8423-47AC-A93E-685A35504EF7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0A086-6C64-4F49-94B2-2285B572AC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059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Tato</a:t>
            </a:r>
            <a:r>
              <a:rPr lang="cs-CZ" baseline="0" dirty="0" smtClean="0"/>
              <a:t> nota je babička Cecilka. Je už stará a ráda je venku na sluníčku. Nohy už jí ale moc neslouží, sedí proto na židličce před domem. Po kliknutí nota přiskočí.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715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Děda David byl doma sám a bylo mu smutno. Přišel si tedy za babičkou popovídat. Je to sice starý pán, ale je galantní, židličku ani lavičku tedy nepotřebuje.</a:t>
            </a:r>
            <a:r>
              <a:rPr lang="cs-CZ" baseline="0" dirty="0" smtClean="0"/>
              <a:t> </a:t>
            </a:r>
            <a:r>
              <a:rPr lang="cs-CZ" baseline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Nota přiskočí po kliknutí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543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Kamarád Emil</a:t>
            </a:r>
            <a:r>
              <a:rPr lang="cs-CZ" baseline="0" dirty="0" smtClean="0"/>
              <a:t> přišel na návštěvu. Stojí na prahu u dveří a čeká až mu někdo otevře. Nota přiskočí po kliknutí.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957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Pořadí</a:t>
            </a:r>
            <a:r>
              <a:rPr lang="cs-CZ" baseline="0" dirty="0" smtClean="0"/>
              <a:t> po klikání – nejdříve se přiřadí nota c, poté d a nakonec 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0A086-6C64-4F49-94B2-2285B572AC03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864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76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344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36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232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3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377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979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385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881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184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2814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2DB47-B8B9-4293-A5D3-AA7412051EF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6CEA8-C32E-456E-8E14-03620797B4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75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0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1.wmf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1.wmf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5.gif"/><Relationship Id="rId7" Type="http://schemas.microsoft.com/office/2007/relationships/hdphoto" Target="../media/hdphoto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gi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gi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5.gif"/><Relationship Id="rId7" Type="http://schemas.microsoft.com/office/2007/relationships/hdphoto" Target="../media/hdphoto1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gi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5.gif"/><Relationship Id="rId7" Type="http://schemas.microsoft.com/office/2007/relationships/hdphoto" Target="../media/hdphoto1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Oktáva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</a:t>
            </a:r>
            <a:r>
              <a:rPr lang="cs-CZ" sz="1600" dirty="0" smtClean="0"/>
              <a:t>1</a:t>
            </a:r>
            <a:r>
              <a:rPr lang="cs-CZ" dirty="0" smtClean="0"/>
              <a:t>, d</a:t>
            </a:r>
            <a:r>
              <a:rPr lang="cs-CZ" sz="1600" dirty="0" smtClean="0"/>
              <a:t>1</a:t>
            </a:r>
            <a:r>
              <a:rPr lang="cs-CZ" dirty="0" smtClean="0"/>
              <a:t>, e</a:t>
            </a:r>
            <a:r>
              <a:rPr lang="cs-CZ" sz="1600" dirty="0" smtClean="0"/>
              <a:t>1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87867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213290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Materiál je určen pro výklad a procvičení učiva hudební výchovy ve 2. ročníku.  Jeho prostřednictvím si žáci osvojí noty c´, d´ a e´. Prezentace se záměrně věnuje pouze třem notám, které procvičuje tak, aby docházelo k postupnému upevnění znalostí. Práce je interaktivní a obsahuje animace a poznámky.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643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498963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Noty c1 – e1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08/2012</a:t>
                      </a:r>
                    </a:p>
                    <a:p>
                      <a:r>
                        <a:rPr lang="cs-CZ" dirty="0" smtClean="0"/>
                        <a:t>23.10.2012/2. 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Oktáva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C dur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"/>
    </mc:Choice>
    <mc:Fallback xmlns="">
      <p:transition spd="slow" advTm="34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48" y="2276196"/>
            <a:ext cx="679512" cy="792764"/>
          </a:xfrm>
          <a:prstGeom prst="rect">
            <a:avLst/>
          </a:prstGeom>
        </p:spPr>
      </p:pic>
      <p:cxnSp>
        <p:nvCxnSpPr>
          <p:cNvPr id="3" name="Přímá spojnice 2"/>
          <p:cNvCxnSpPr/>
          <p:nvPr/>
        </p:nvCxnSpPr>
        <p:spPr>
          <a:xfrm>
            <a:off x="323528" y="1844824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23528" y="429309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23528" y="366190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299695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51736" y="2424728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83768" y="548680"/>
            <a:ext cx="1800200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83968" y="548680"/>
            <a:ext cx="2016224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184482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182006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91880" y="2424728"/>
            <a:ext cx="648072" cy="57222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72000" y="3068960"/>
            <a:ext cx="864096" cy="119937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71600" y="3668648"/>
            <a:ext cx="936104" cy="5996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>
            <a:off x="1439652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827584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133618" y="3668648"/>
            <a:ext cx="612068" cy="624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>
            <a:off x="6207925" y="3751999"/>
            <a:ext cx="1440160" cy="998205"/>
            <a:chOff x="6207925" y="3751999"/>
            <a:chExt cx="1440160" cy="998205"/>
          </a:xfrm>
        </p:grpSpPr>
        <p:grpSp>
          <p:nvGrpSpPr>
            <p:cNvPr id="32" name="Skupina 31"/>
            <p:cNvGrpSpPr/>
            <p:nvPr/>
          </p:nvGrpSpPr>
          <p:grpSpPr>
            <a:xfrm>
              <a:off x="6207925" y="3751999"/>
              <a:ext cx="1440160" cy="984489"/>
              <a:chOff x="6156176" y="3776091"/>
              <a:chExt cx="1440160" cy="984489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6156176" y="443711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6156176" y="398087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Pětiúhelník 24"/>
              <p:cNvSpPr/>
              <p:nvPr/>
            </p:nvSpPr>
            <p:spPr>
              <a:xfrm rot="16200000">
                <a:off x="5877003" y="4193375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Pětiúhelník 26"/>
              <p:cNvSpPr/>
              <p:nvPr/>
            </p:nvSpPr>
            <p:spPr>
              <a:xfrm rot="16200000">
                <a:off x="6129373" y="4193374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6" name="Pětiúhelník 25"/>
            <p:cNvSpPr/>
            <p:nvPr/>
          </p:nvSpPr>
          <p:spPr>
            <a:xfrm rot="16200000">
              <a:off x="6406686" y="4174858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Pětiúhelník 27"/>
            <p:cNvSpPr/>
            <p:nvPr/>
          </p:nvSpPr>
          <p:spPr>
            <a:xfrm rot="16200000">
              <a:off x="6891021" y="4182999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Pětiúhelník 28"/>
            <p:cNvSpPr/>
            <p:nvPr/>
          </p:nvSpPr>
          <p:spPr>
            <a:xfrm rot="16200000">
              <a:off x="6636525" y="4169284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6" name="Přímá spojnice 35"/>
          <p:cNvCxnSpPr/>
          <p:nvPr/>
        </p:nvCxnSpPr>
        <p:spPr>
          <a:xfrm>
            <a:off x="2195736" y="4941168"/>
            <a:ext cx="12961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483768" y="494116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203848" y="4956956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35829"/>
            <a:ext cx="704850" cy="1428750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920" y="2925864"/>
            <a:ext cx="807680" cy="1487156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323528" y="5733256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C – D – E – F – G – A – H – C </a:t>
            </a:r>
            <a:endParaRPr lang="cs-CZ" sz="5400" b="1" dirty="0">
              <a:solidFill>
                <a:srgbClr val="00B050"/>
              </a:solidFill>
            </a:endParaRPr>
          </a:p>
        </p:txBody>
      </p:sp>
      <p:pic>
        <p:nvPicPr>
          <p:cNvPr id="43" name="Obrázek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9588" y="3743600"/>
            <a:ext cx="990600" cy="1743075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600" y="3156670"/>
            <a:ext cx="952500" cy="1352550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36" y="3562910"/>
            <a:ext cx="1545072" cy="907730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808" y="2733097"/>
            <a:ext cx="1524000" cy="1247775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601" y="2500561"/>
            <a:ext cx="1196444" cy="73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92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323528" y="1844824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23528" y="429309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23528" y="366190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299695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23528" y="2424728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83768" y="548680"/>
            <a:ext cx="1800200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83968" y="548680"/>
            <a:ext cx="2016224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184482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182006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91880" y="2424728"/>
            <a:ext cx="648072" cy="57222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72000" y="3068960"/>
            <a:ext cx="864096" cy="119937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71600" y="3668648"/>
            <a:ext cx="936104" cy="5996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>
            <a:off x="1439652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827584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133618" y="3668648"/>
            <a:ext cx="612068" cy="624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>
            <a:off x="6207925" y="3751999"/>
            <a:ext cx="1440160" cy="998205"/>
            <a:chOff x="6207925" y="3751999"/>
            <a:chExt cx="1440160" cy="998205"/>
          </a:xfrm>
        </p:grpSpPr>
        <p:grpSp>
          <p:nvGrpSpPr>
            <p:cNvPr id="32" name="Skupina 31"/>
            <p:cNvGrpSpPr/>
            <p:nvPr/>
          </p:nvGrpSpPr>
          <p:grpSpPr>
            <a:xfrm>
              <a:off x="6207925" y="3751999"/>
              <a:ext cx="1440160" cy="984489"/>
              <a:chOff x="6156176" y="3776091"/>
              <a:chExt cx="1440160" cy="984489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6156176" y="443711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6156176" y="398087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Pětiúhelník 24"/>
              <p:cNvSpPr/>
              <p:nvPr/>
            </p:nvSpPr>
            <p:spPr>
              <a:xfrm rot="16200000">
                <a:off x="5877003" y="4193375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Pětiúhelník 26"/>
              <p:cNvSpPr/>
              <p:nvPr/>
            </p:nvSpPr>
            <p:spPr>
              <a:xfrm rot="16200000">
                <a:off x="6129373" y="4193374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6" name="Pětiúhelník 25"/>
            <p:cNvSpPr/>
            <p:nvPr/>
          </p:nvSpPr>
          <p:spPr>
            <a:xfrm rot="16200000">
              <a:off x="6406686" y="4174858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Pětiúhelník 27"/>
            <p:cNvSpPr/>
            <p:nvPr/>
          </p:nvSpPr>
          <p:spPr>
            <a:xfrm rot="16200000">
              <a:off x="6891021" y="4182999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Pětiúhelník 28"/>
            <p:cNvSpPr/>
            <p:nvPr/>
          </p:nvSpPr>
          <p:spPr>
            <a:xfrm rot="16200000">
              <a:off x="6636525" y="4169284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6" name="Přímá spojnice 35"/>
          <p:cNvCxnSpPr/>
          <p:nvPr/>
        </p:nvCxnSpPr>
        <p:spPr>
          <a:xfrm>
            <a:off x="2195736" y="4941168"/>
            <a:ext cx="12961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483768" y="494116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203848" y="4956956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35829"/>
            <a:ext cx="704850" cy="1428750"/>
          </a:xfrm>
          <a:prstGeom prst="rect">
            <a:avLst/>
          </a:prstGeom>
        </p:spPr>
      </p:pic>
      <p:grpSp>
        <p:nvGrpSpPr>
          <p:cNvPr id="34" name="Skupina 33"/>
          <p:cNvGrpSpPr/>
          <p:nvPr/>
        </p:nvGrpSpPr>
        <p:grpSpPr>
          <a:xfrm>
            <a:off x="2393758" y="3561304"/>
            <a:ext cx="900100" cy="1703432"/>
            <a:chOff x="971600" y="1340768"/>
            <a:chExt cx="1800200" cy="3024336"/>
          </a:xfrm>
        </p:grpSpPr>
        <p:sp>
          <p:nvSpPr>
            <p:cNvPr id="35" name="Ovál 34"/>
            <p:cNvSpPr/>
            <p:nvPr/>
          </p:nvSpPr>
          <p:spPr>
            <a:xfrm>
              <a:off x="971600" y="3429000"/>
              <a:ext cx="1800200" cy="936104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7" name="Přímá spojnice 36"/>
            <p:cNvCxnSpPr/>
            <p:nvPr/>
          </p:nvCxnSpPr>
          <p:spPr>
            <a:xfrm>
              <a:off x="2754680" y="1340768"/>
              <a:ext cx="0" cy="255628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ovéPole 1"/>
          <p:cNvSpPr txBox="1"/>
          <p:nvPr/>
        </p:nvSpPr>
        <p:spPr>
          <a:xfrm>
            <a:off x="827584" y="54868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C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1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83868" y="5733256"/>
            <a:ext cx="5292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BÁBA CECILKA</a:t>
            </a:r>
            <a:endParaRPr lang="cs-CZ" sz="5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37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323528" y="1844824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23528" y="429309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23528" y="366190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299695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23528" y="2424728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83768" y="548680"/>
            <a:ext cx="1800200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83968" y="548680"/>
            <a:ext cx="2016224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184482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182006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91880" y="2424728"/>
            <a:ext cx="648072" cy="57222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72000" y="3068960"/>
            <a:ext cx="864096" cy="119937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71600" y="3668648"/>
            <a:ext cx="936104" cy="5996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>
            <a:off x="1439652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827584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133618" y="3668648"/>
            <a:ext cx="612068" cy="624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>
            <a:off x="6207925" y="3751999"/>
            <a:ext cx="1440160" cy="998205"/>
            <a:chOff x="6207925" y="3751999"/>
            <a:chExt cx="1440160" cy="998205"/>
          </a:xfrm>
        </p:grpSpPr>
        <p:grpSp>
          <p:nvGrpSpPr>
            <p:cNvPr id="32" name="Skupina 31"/>
            <p:cNvGrpSpPr/>
            <p:nvPr/>
          </p:nvGrpSpPr>
          <p:grpSpPr>
            <a:xfrm>
              <a:off x="6207925" y="3751999"/>
              <a:ext cx="1440160" cy="984489"/>
              <a:chOff x="6156176" y="3776091"/>
              <a:chExt cx="1440160" cy="984489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6156176" y="443711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6156176" y="398087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Pětiúhelník 24"/>
              <p:cNvSpPr/>
              <p:nvPr/>
            </p:nvSpPr>
            <p:spPr>
              <a:xfrm rot="16200000">
                <a:off x="5877003" y="4193375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Pětiúhelník 26"/>
              <p:cNvSpPr/>
              <p:nvPr/>
            </p:nvSpPr>
            <p:spPr>
              <a:xfrm rot="16200000">
                <a:off x="6129373" y="4193374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6" name="Pětiúhelník 25"/>
            <p:cNvSpPr/>
            <p:nvPr/>
          </p:nvSpPr>
          <p:spPr>
            <a:xfrm rot="16200000">
              <a:off x="6406686" y="4174858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Pětiúhelník 27"/>
            <p:cNvSpPr/>
            <p:nvPr/>
          </p:nvSpPr>
          <p:spPr>
            <a:xfrm rot="16200000">
              <a:off x="6891021" y="4182999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Pětiúhelník 28"/>
            <p:cNvSpPr/>
            <p:nvPr/>
          </p:nvSpPr>
          <p:spPr>
            <a:xfrm rot="16200000">
              <a:off x="6636525" y="4169284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6" name="Přímá spojnice 35"/>
          <p:cNvCxnSpPr/>
          <p:nvPr/>
        </p:nvCxnSpPr>
        <p:spPr>
          <a:xfrm>
            <a:off x="2195736" y="4941168"/>
            <a:ext cx="12961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483768" y="494116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9588" y="3743600"/>
            <a:ext cx="990600" cy="1743075"/>
          </a:xfrm>
          <a:prstGeom prst="rect">
            <a:avLst/>
          </a:prstGeom>
        </p:spPr>
      </p:pic>
      <p:cxnSp>
        <p:nvCxnSpPr>
          <p:cNvPr id="39" name="Přímá spojnice 38"/>
          <p:cNvCxnSpPr/>
          <p:nvPr/>
        </p:nvCxnSpPr>
        <p:spPr>
          <a:xfrm>
            <a:off x="3203848" y="4956956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34" name="Skupina 33"/>
          <p:cNvGrpSpPr/>
          <p:nvPr/>
        </p:nvGrpSpPr>
        <p:grpSpPr>
          <a:xfrm>
            <a:off x="3491880" y="3201264"/>
            <a:ext cx="900100" cy="1703432"/>
            <a:chOff x="971600" y="1340768"/>
            <a:chExt cx="1800200" cy="3024336"/>
          </a:xfrm>
        </p:grpSpPr>
        <p:sp>
          <p:nvSpPr>
            <p:cNvPr id="35" name="Ovál 34"/>
            <p:cNvSpPr/>
            <p:nvPr/>
          </p:nvSpPr>
          <p:spPr>
            <a:xfrm>
              <a:off x="971600" y="3429000"/>
              <a:ext cx="1800200" cy="936104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7" name="Přímá spojnice 36"/>
            <p:cNvCxnSpPr/>
            <p:nvPr/>
          </p:nvCxnSpPr>
          <p:spPr>
            <a:xfrm>
              <a:off x="2754680" y="1340768"/>
              <a:ext cx="0" cy="255628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ovéPole 39"/>
          <p:cNvSpPr txBox="1"/>
          <p:nvPr/>
        </p:nvSpPr>
        <p:spPr>
          <a:xfrm>
            <a:off x="827584" y="54868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>
                <a:solidFill>
                  <a:srgbClr val="00B050"/>
                </a:solidFill>
              </a:rPr>
              <a:t>D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1</a:t>
            </a:r>
            <a:endParaRPr lang="cs-CZ" sz="2000" b="1" dirty="0">
              <a:solidFill>
                <a:srgbClr val="00B050"/>
              </a:solidFill>
            </a:endParaRPr>
          </a:p>
        </p:txBody>
      </p:sp>
      <p:pic>
        <p:nvPicPr>
          <p:cNvPr id="41" name="Obrázek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35829"/>
            <a:ext cx="704850" cy="1428750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3383868" y="5733256"/>
            <a:ext cx="5292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DĚDA DAVID</a:t>
            </a:r>
            <a:endParaRPr lang="cs-CZ" sz="5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1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323528" y="1844824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23528" y="4293096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323528" y="366190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3528" y="2996952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23528" y="2424728"/>
            <a:ext cx="81369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83768" y="548680"/>
            <a:ext cx="1800200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283968" y="548680"/>
            <a:ext cx="2016224" cy="187604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059832" y="184482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2120" y="1820064"/>
            <a:ext cx="0" cy="244827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491880" y="2424728"/>
            <a:ext cx="648072" cy="57222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572000" y="3068960"/>
            <a:ext cx="864096" cy="119937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971600" y="3668648"/>
            <a:ext cx="936104" cy="5996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>
            <a:off x="1439652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827584" y="3044200"/>
            <a:ext cx="612068" cy="7448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1133618" y="3668648"/>
            <a:ext cx="612068" cy="624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>
            <a:off x="6207925" y="3751999"/>
            <a:ext cx="1440160" cy="998205"/>
            <a:chOff x="6207925" y="3751999"/>
            <a:chExt cx="1440160" cy="998205"/>
          </a:xfrm>
        </p:grpSpPr>
        <p:grpSp>
          <p:nvGrpSpPr>
            <p:cNvPr id="32" name="Skupina 31"/>
            <p:cNvGrpSpPr/>
            <p:nvPr/>
          </p:nvGrpSpPr>
          <p:grpSpPr>
            <a:xfrm>
              <a:off x="6207925" y="3751999"/>
              <a:ext cx="1440160" cy="984489"/>
              <a:chOff x="6156176" y="3776091"/>
              <a:chExt cx="1440160" cy="984489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6156176" y="443711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6156176" y="3980872"/>
                <a:ext cx="1440160" cy="96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Pětiúhelník 24"/>
              <p:cNvSpPr/>
              <p:nvPr/>
            </p:nvSpPr>
            <p:spPr>
              <a:xfrm rot="16200000">
                <a:off x="5877003" y="4193375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Pětiúhelník 26"/>
              <p:cNvSpPr/>
              <p:nvPr/>
            </p:nvSpPr>
            <p:spPr>
              <a:xfrm rot="16200000">
                <a:off x="6129373" y="4193374"/>
                <a:ext cx="984488" cy="149922"/>
              </a:xfrm>
              <a:prstGeom prst="homePlat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6" name="Pětiúhelník 25"/>
            <p:cNvSpPr/>
            <p:nvPr/>
          </p:nvSpPr>
          <p:spPr>
            <a:xfrm rot="16200000">
              <a:off x="6406686" y="4174858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Pětiúhelník 27"/>
            <p:cNvSpPr/>
            <p:nvPr/>
          </p:nvSpPr>
          <p:spPr>
            <a:xfrm rot="16200000">
              <a:off x="6891021" y="4182999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Pětiúhelník 28"/>
            <p:cNvSpPr/>
            <p:nvPr/>
          </p:nvSpPr>
          <p:spPr>
            <a:xfrm rot="16200000">
              <a:off x="6636525" y="4169284"/>
              <a:ext cx="984488" cy="149922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36" name="Přímá spojnice 35"/>
          <p:cNvCxnSpPr/>
          <p:nvPr/>
        </p:nvCxnSpPr>
        <p:spPr>
          <a:xfrm>
            <a:off x="2195736" y="4941168"/>
            <a:ext cx="12961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483768" y="494116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203848" y="4956956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600" y="3156670"/>
            <a:ext cx="952500" cy="1352550"/>
          </a:xfrm>
          <a:prstGeom prst="rect">
            <a:avLst/>
          </a:prstGeom>
        </p:spPr>
      </p:pic>
      <p:grpSp>
        <p:nvGrpSpPr>
          <p:cNvPr id="34" name="Skupina 33"/>
          <p:cNvGrpSpPr/>
          <p:nvPr/>
        </p:nvGrpSpPr>
        <p:grpSpPr>
          <a:xfrm>
            <a:off x="4572000" y="2816932"/>
            <a:ext cx="900100" cy="1703432"/>
            <a:chOff x="971600" y="1340768"/>
            <a:chExt cx="1800200" cy="3024336"/>
          </a:xfrm>
        </p:grpSpPr>
        <p:sp>
          <p:nvSpPr>
            <p:cNvPr id="35" name="Ovál 34"/>
            <p:cNvSpPr/>
            <p:nvPr/>
          </p:nvSpPr>
          <p:spPr>
            <a:xfrm>
              <a:off x="971600" y="3429000"/>
              <a:ext cx="1800200" cy="936104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7" name="Přímá spojnice 36"/>
            <p:cNvCxnSpPr/>
            <p:nvPr/>
          </p:nvCxnSpPr>
          <p:spPr>
            <a:xfrm>
              <a:off x="2754680" y="1340768"/>
              <a:ext cx="0" cy="255628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ovéPole 39"/>
          <p:cNvSpPr txBox="1"/>
          <p:nvPr/>
        </p:nvSpPr>
        <p:spPr>
          <a:xfrm>
            <a:off x="827584" y="54868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>
                <a:solidFill>
                  <a:srgbClr val="00B050"/>
                </a:solidFill>
              </a:rPr>
              <a:t>E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1</a:t>
            </a:r>
            <a:endParaRPr lang="cs-CZ" sz="2000" b="1" dirty="0">
              <a:solidFill>
                <a:srgbClr val="00B050"/>
              </a:solidFill>
            </a:endParaRPr>
          </a:p>
        </p:txBody>
      </p:sp>
      <p:pic>
        <p:nvPicPr>
          <p:cNvPr id="41" name="Obrázek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35829"/>
            <a:ext cx="704850" cy="1428750"/>
          </a:xfrm>
          <a:prstGeom prst="rect">
            <a:avLst/>
          </a:prstGeom>
        </p:spPr>
      </p:pic>
      <p:sp>
        <p:nvSpPr>
          <p:cNvPr id="42" name="TextovéPole 41"/>
          <p:cNvSpPr txBox="1"/>
          <p:nvPr/>
        </p:nvSpPr>
        <p:spPr>
          <a:xfrm>
            <a:off x="3383868" y="5733256"/>
            <a:ext cx="5292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KAMARÁD EMIL</a:t>
            </a:r>
            <a:endParaRPr lang="cs-CZ" sz="5400" b="1" dirty="0">
              <a:solidFill>
                <a:srgbClr val="00B050"/>
              </a:solidFill>
            </a:endParaRPr>
          </a:p>
        </p:txBody>
      </p:sp>
      <p:pic>
        <p:nvPicPr>
          <p:cNvPr id="43" name="Obrázek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9588" y="3743600"/>
            <a:ext cx="9906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55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828965"/>
            <a:ext cx="1296144" cy="262732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7904" y="413348"/>
            <a:ext cx="1749761" cy="307890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628800"/>
            <a:ext cx="1204528" cy="171043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043608" y="3339230"/>
            <a:ext cx="5581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29442" y="3339230"/>
            <a:ext cx="6270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71568" y="3339230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94699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ECILKA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41787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AVID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912583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MIL</a:t>
            </a:r>
            <a:endParaRPr lang="cs-CZ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1482168" y="5517232"/>
            <a:ext cx="44099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ál 19"/>
          <p:cNvSpPr/>
          <p:nvPr/>
        </p:nvSpPr>
        <p:spPr>
          <a:xfrm>
            <a:off x="1567710" y="5445224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/>
          <p:cNvCxnSpPr>
            <a:stCxn id="20" idx="6"/>
          </p:cNvCxnSpPr>
          <p:nvPr/>
        </p:nvCxnSpPr>
        <p:spPr>
          <a:xfrm flipV="1">
            <a:off x="1833768" y="5066319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Skupina 26"/>
          <p:cNvGrpSpPr/>
          <p:nvPr/>
        </p:nvGrpSpPr>
        <p:grpSpPr>
          <a:xfrm>
            <a:off x="725607" y="4537630"/>
            <a:ext cx="1672123" cy="1195626"/>
            <a:chOff x="725607" y="4537630"/>
            <a:chExt cx="1672123" cy="1195626"/>
          </a:xfrm>
        </p:grpSpPr>
        <p:cxnSp>
          <p:nvCxnSpPr>
            <p:cNvPr id="12" name="Přímá spojnice 11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8" name="Skupina 27"/>
          <p:cNvGrpSpPr/>
          <p:nvPr/>
        </p:nvGrpSpPr>
        <p:grpSpPr>
          <a:xfrm>
            <a:off x="3520476" y="4537630"/>
            <a:ext cx="1672123" cy="1195626"/>
            <a:chOff x="725607" y="4537630"/>
            <a:chExt cx="1672123" cy="1195626"/>
          </a:xfrm>
        </p:grpSpPr>
        <p:cxnSp>
          <p:nvCxnSpPr>
            <p:cNvPr id="29" name="Přímá spojnice 2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5" name="Skupina 34"/>
          <p:cNvGrpSpPr/>
          <p:nvPr/>
        </p:nvGrpSpPr>
        <p:grpSpPr>
          <a:xfrm>
            <a:off x="6264818" y="4537630"/>
            <a:ext cx="1672123" cy="1195626"/>
            <a:chOff x="725607" y="4537630"/>
            <a:chExt cx="1672123" cy="1195626"/>
          </a:xfrm>
        </p:grpSpPr>
        <p:cxnSp>
          <p:nvCxnSpPr>
            <p:cNvPr id="36" name="Přímá spojnice 35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nice 36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37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2" name="Ovál 41"/>
          <p:cNvSpPr/>
          <p:nvPr/>
        </p:nvSpPr>
        <p:spPr>
          <a:xfrm>
            <a:off x="4340323" y="5385522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/>
          <p:cNvCxnSpPr>
            <a:stCxn id="42" idx="6"/>
          </p:cNvCxnSpPr>
          <p:nvPr/>
        </p:nvCxnSpPr>
        <p:spPr>
          <a:xfrm flipV="1">
            <a:off x="4606381" y="5006617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ál 43"/>
          <p:cNvSpPr/>
          <p:nvPr/>
        </p:nvSpPr>
        <p:spPr>
          <a:xfrm>
            <a:off x="7158303" y="5313514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>
            <a:stCxn id="44" idx="6"/>
          </p:cNvCxnSpPr>
          <p:nvPr/>
        </p:nvCxnSpPr>
        <p:spPr>
          <a:xfrm flipV="1">
            <a:off x="7424361" y="4934609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66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27" y="912047"/>
            <a:ext cx="1296144" cy="262732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318710" y="3322890"/>
            <a:ext cx="5581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33693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ECILKA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876876" y="5505534"/>
            <a:ext cx="44099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ál 5"/>
          <p:cNvSpPr/>
          <p:nvPr/>
        </p:nvSpPr>
        <p:spPr>
          <a:xfrm>
            <a:off x="1964345" y="5433526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6" idx="6"/>
          </p:cNvCxnSpPr>
          <p:nvPr/>
        </p:nvCxnSpPr>
        <p:spPr>
          <a:xfrm flipV="1">
            <a:off x="2230403" y="5054621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1134337" y="4543564"/>
            <a:ext cx="1672123" cy="1195626"/>
            <a:chOff x="725607" y="4537630"/>
            <a:chExt cx="1672123" cy="1195626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3" name="Skupina 52"/>
          <p:cNvGrpSpPr/>
          <p:nvPr/>
        </p:nvGrpSpPr>
        <p:grpSpPr>
          <a:xfrm>
            <a:off x="5085624" y="1585956"/>
            <a:ext cx="1672123" cy="1195626"/>
            <a:chOff x="5085624" y="1585956"/>
            <a:chExt cx="1672123" cy="1195626"/>
          </a:xfrm>
        </p:grpSpPr>
        <p:grpSp>
          <p:nvGrpSpPr>
            <p:cNvPr id="15" name="Skupina 1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6" name="Přímá spojnice 1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22" name="Přímá spojnice 21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Skupina 26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25" name="Ovál 2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6" name="Přímá spojnice 25"/>
              <p:cNvCxnSpPr>
                <a:stCxn id="2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Obdélník 27"/>
          <p:cNvSpPr/>
          <p:nvPr/>
        </p:nvSpPr>
        <p:spPr>
          <a:xfrm>
            <a:off x="3612812" y="476672"/>
            <a:ext cx="48086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NEJDŘÍV UDĚLEJ POMOCNOU LINKU</a:t>
            </a:r>
            <a:endParaRPr lang="cs-CZ" sz="2400" b="1" cap="none" spc="0" dirty="0">
              <a:ln w="31550" cmpd="sng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335894" y="1124291"/>
            <a:ext cx="33624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 PAK NA NI USAĎ NOTU</a:t>
            </a:r>
            <a:endParaRPr lang="cs-CZ" sz="2400" b="1" cap="none" spc="0" dirty="0">
              <a:ln w="31550" cmpd="sng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29255" y="3539367"/>
            <a:ext cx="1672123" cy="1195626"/>
            <a:chOff x="725607" y="4537630"/>
            <a:chExt cx="1672123" cy="1195626"/>
          </a:xfrm>
        </p:grpSpPr>
        <p:cxnSp>
          <p:nvCxnSpPr>
            <p:cNvPr id="32" name="Přímá spojnice 31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Skupina 37"/>
          <p:cNvGrpSpPr/>
          <p:nvPr/>
        </p:nvGrpSpPr>
        <p:grpSpPr>
          <a:xfrm>
            <a:off x="6555787" y="4948448"/>
            <a:ext cx="1672123" cy="1195626"/>
            <a:chOff x="725607" y="4537630"/>
            <a:chExt cx="1672123" cy="1195626"/>
          </a:xfrm>
        </p:grpSpPr>
        <p:cxnSp>
          <p:nvCxnSpPr>
            <p:cNvPr id="39" name="Přímá spojnice 3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4489218" y="4337405"/>
            <a:ext cx="1672123" cy="1195626"/>
            <a:chOff x="725607" y="4537630"/>
            <a:chExt cx="1672123" cy="1195626"/>
          </a:xfrm>
        </p:grpSpPr>
        <p:cxnSp>
          <p:nvCxnSpPr>
            <p:cNvPr id="46" name="Přímá spojnice 45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2" name="Obdélník 51"/>
          <p:cNvSpPr/>
          <p:nvPr/>
        </p:nvSpPr>
        <p:spPr>
          <a:xfrm>
            <a:off x="3664538" y="2907778"/>
            <a:ext cx="35641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</a:rPr>
              <a:t>VYZKOUŠEJ SI TO:</a:t>
            </a:r>
            <a:endParaRPr lang="cs-CZ" sz="36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noFill/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38" name="Picture 14" descr="C:\Users\Admin\AppData\Local\Microsoft\Windows\Temporary Internet Files\Content.IE5\YV7DYQZH\MC9000278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5" y="188640"/>
            <a:ext cx="3405717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153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284245" y="3322890"/>
            <a:ext cx="6270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33693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AVID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964345" y="5389015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6" idx="6"/>
          </p:cNvCxnSpPr>
          <p:nvPr/>
        </p:nvCxnSpPr>
        <p:spPr>
          <a:xfrm flipV="1">
            <a:off x="2230403" y="5010110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1134337" y="4543564"/>
            <a:ext cx="1672123" cy="1195626"/>
            <a:chOff x="725607" y="4537630"/>
            <a:chExt cx="1672123" cy="1195626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" name="Skupina 23"/>
          <p:cNvGrpSpPr/>
          <p:nvPr/>
        </p:nvGrpSpPr>
        <p:grpSpPr>
          <a:xfrm>
            <a:off x="5556597" y="1223514"/>
            <a:ext cx="1672123" cy="1195626"/>
            <a:chOff x="5556597" y="1223514"/>
            <a:chExt cx="1672123" cy="1195626"/>
          </a:xfrm>
        </p:grpSpPr>
        <p:grpSp>
          <p:nvGrpSpPr>
            <p:cNvPr id="15" name="Skupina 14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16" name="Přímá spojnice 1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7" name="Skupina 26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5" name="Ovál 24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6" name="Přímá spojnice 25"/>
              <p:cNvCxnSpPr>
                <a:stCxn id="25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Obdélník 29"/>
          <p:cNvSpPr/>
          <p:nvPr/>
        </p:nvSpPr>
        <p:spPr>
          <a:xfrm>
            <a:off x="4255066" y="662626"/>
            <a:ext cx="40786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NOTA SE DOTÝKÁ PRVNÍ LINKY</a:t>
            </a:r>
            <a:endParaRPr lang="cs-CZ" sz="2400" b="1" cap="none" spc="0" dirty="0">
              <a:ln w="31550" cmpd="sng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29255" y="3539367"/>
            <a:ext cx="1672123" cy="1195626"/>
            <a:chOff x="725607" y="4537630"/>
            <a:chExt cx="1672123" cy="1195626"/>
          </a:xfrm>
        </p:grpSpPr>
        <p:cxnSp>
          <p:nvCxnSpPr>
            <p:cNvPr id="32" name="Přímá spojnice 31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Skupina 37"/>
          <p:cNvGrpSpPr/>
          <p:nvPr/>
        </p:nvGrpSpPr>
        <p:grpSpPr>
          <a:xfrm>
            <a:off x="6555787" y="4948448"/>
            <a:ext cx="1672123" cy="1195626"/>
            <a:chOff x="725607" y="4537630"/>
            <a:chExt cx="1672123" cy="1195626"/>
          </a:xfrm>
        </p:grpSpPr>
        <p:cxnSp>
          <p:nvCxnSpPr>
            <p:cNvPr id="39" name="Přímá spojnice 3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4489218" y="4337405"/>
            <a:ext cx="1672123" cy="1195626"/>
            <a:chOff x="725607" y="4537630"/>
            <a:chExt cx="1672123" cy="1195626"/>
          </a:xfrm>
        </p:grpSpPr>
        <p:cxnSp>
          <p:nvCxnSpPr>
            <p:cNvPr id="46" name="Přímá spojnice 45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2" name="Obdélník 51"/>
          <p:cNvSpPr/>
          <p:nvPr/>
        </p:nvSpPr>
        <p:spPr>
          <a:xfrm>
            <a:off x="3664538" y="2907778"/>
            <a:ext cx="35641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</a:rPr>
              <a:t>VYZKOUŠEJ SI TO:</a:t>
            </a:r>
            <a:endParaRPr lang="cs-CZ" sz="36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noFill/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38" name="Picture 14" descr="C:\Users\Admin\AppData\Local\Microsoft\Windows\Temporary Internet Files\Content.IE5\YV7DYQZH\MC900027877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82" y="251415"/>
            <a:ext cx="3405717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81771" y="1062601"/>
            <a:ext cx="1393194" cy="245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00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3137" y="3322890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33693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MIL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017652" y="5319448"/>
            <a:ext cx="266058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6" idx="6"/>
          </p:cNvCxnSpPr>
          <p:nvPr/>
        </p:nvCxnSpPr>
        <p:spPr>
          <a:xfrm flipV="1">
            <a:off x="2283710" y="4940543"/>
            <a:ext cx="0" cy="4509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1134337" y="4543564"/>
            <a:ext cx="1672123" cy="1195626"/>
            <a:chOff x="725607" y="4537630"/>
            <a:chExt cx="1672123" cy="1195626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3" name="Skupina 22"/>
          <p:cNvGrpSpPr/>
          <p:nvPr/>
        </p:nvGrpSpPr>
        <p:grpSpPr>
          <a:xfrm>
            <a:off x="5085624" y="1585956"/>
            <a:ext cx="1672123" cy="1195626"/>
            <a:chOff x="5085624" y="1585956"/>
            <a:chExt cx="1672123" cy="1195626"/>
          </a:xfrm>
        </p:grpSpPr>
        <p:grpSp>
          <p:nvGrpSpPr>
            <p:cNvPr id="15" name="Skupina 1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6" name="Přímá spojnice 1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7" name="Skupina 26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25" name="Ovál 2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6" name="Přímá spojnice 25"/>
              <p:cNvCxnSpPr>
                <a:stCxn id="2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Obdélník 29"/>
          <p:cNvSpPr/>
          <p:nvPr/>
        </p:nvSpPr>
        <p:spPr>
          <a:xfrm>
            <a:off x="4052685" y="662626"/>
            <a:ext cx="420063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NOTA JE NA PRVNÍ LINCE,</a:t>
            </a:r>
          </a:p>
          <a:p>
            <a:pPr algn="ctr"/>
            <a:r>
              <a:rPr lang="cs-CZ" sz="2400" b="1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KTERÁ JI V POLOVINĚ PROTÍNÁ</a:t>
            </a:r>
            <a:endParaRPr lang="cs-CZ" sz="2400" b="1" cap="none" spc="0" dirty="0">
              <a:ln w="31550" cmpd="sng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29255" y="3539367"/>
            <a:ext cx="1672123" cy="1195626"/>
            <a:chOff x="725607" y="4537630"/>
            <a:chExt cx="1672123" cy="1195626"/>
          </a:xfrm>
        </p:grpSpPr>
        <p:cxnSp>
          <p:nvCxnSpPr>
            <p:cNvPr id="32" name="Přímá spojnice 31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Skupina 37"/>
          <p:cNvGrpSpPr/>
          <p:nvPr/>
        </p:nvGrpSpPr>
        <p:grpSpPr>
          <a:xfrm>
            <a:off x="6555787" y="4948448"/>
            <a:ext cx="1672123" cy="1195626"/>
            <a:chOff x="725607" y="4537630"/>
            <a:chExt cx="1672123" cy="1195626"/>
          </a:xfrm>
        </p:grpSpPr>
        <p:cxnSp>
          <p:nvCxnSpPr>
            <p:cNvPr id="39" name="Přímá spojnice 38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5" name="Skupina 44"/>
          <p:cNvGrpSpPr/>
          <p:nvPr/>
        </p:nvGrpSpPr>
        <p:grpSpPr>
          <a:xfrm>
            <a:off x="4489218" y="4337405"/>
            <a:ext cx="1672123" cy="1195626"/>
            <a:chOff x="725607" y="4537630"/>
            <a:chExt cx="1672123" cy="1195626"/>
          </a:xfrm>
        </p:grpSpPr>
        <p:cxnSp>
          <p:nvCxnSpPr>
            <p:cNvPr id="46" name="Přímá spojnice 45"/>
            <p:cNvCxnSpPr/>
            <p:nvPr/>
          </p:nvCxnSpPr>
          <p:spPr>
            <a:xfrm>
              <a:off x="741546" y="47828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741546" y="49352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741546" y="50876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741546" y="5240018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741546" y="5385522"/>
              <a:ext cx="16561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3" b="94828" l="6748" r="883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7" y="4537630"/>
              <a:ext cx="441616" cy="1195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2" name="Obdélník 51"/>
          <p:cNvSpPr/>
          <p:nvPr/>
        </p:nvSpPr>
        <p:spPr>
          <a:xfrm>
            <a:off x="3664538" y="2907778"/>
            <a:ext cx="35641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noFill/>
                <a:effectLst>
                  <a:outerShdw blurRad="50800" algn="tl" rotWithShape="0">
                    <a:srgbClr val="000000"/>
                  </a:outerShdw>
                </a:effectLst>
              </a:rPr>
              <a:t>VYZKOUŠEJ SI TO:</a:t>
            </a:r>
            <a:endParaRPr lang="cs-CZ" sz="36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noFill/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38" name="Picture 14" descr="C:\Users\Admin\AppData\Local\Microsoft\Windows\Temporary Internet Files\Content.IE5\YV7DYQZH\MC900027877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5" y="188640"/>
            <a:ext cx="3405717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42" y="1323951"/>
            <a:ext cx="1204528" cy="171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9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318" y="1817159"/>
            <a:ext cx="777099" cy="157520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57671" y="1581194"/>
            <a:ext cx="1086067" cy="191106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871" y="2270948"/>
            <a:ext cx="752311" cy="1068282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078188" y="3239335"/>
            <a:ext cx="5581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079210" y="3339230"/>
            <a:ext cx="6270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99215" y="3339230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29279" y="3616229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ECILKA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91555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AVID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40230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MIL</a:t>
            </a:r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3729442" y="5395314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987663" y="5366388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264818" y="5366388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NOTY SE TROCHU POMÍCHALY. </a:t>
            </a:r>
            <a:r>
              <a:rPr lang="cs-CZ" sz="2800" dirty="0"/>
              <a:t> </a:t>
            </a:r>
            <a:r>
              <a:rPr lang="cs-CZ" sz="2800" dirty="0" smtClean="0"/>
              <a:t>PŘIŘAĎ JE SPRÁVNĚ: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7196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-0.30643 -0.184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30" y="-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0.27708 -0.1807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00087 -0.1912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318" y="1817159"/>
            <a:ext cx="777099" cy="1575201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078188" y="3239335"/>
            <a:ext cx="5581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29279" y="3616229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ECILKA</a:t>
            </a:r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5978406" y="4350883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3203848" y="2276872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441783" y="1478834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C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pic>
        <p:nvPicPr>
          <p:cNvPr id="2050" name="Picture 2" descr="C:\Users\Admin\AppData\Local\Microsoft\Windows\Temporary Internet Files\Content.IE5\AE9XKLFP\MC90028721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93" y="1212029"/>
            <a:ext cx="3132597" cy="476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AppData\Local\Microsoft\Windows\Temporary Internet Files\Content.IE5\YNIH6G2N\MC9004300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50736"/>
            <a:ext cx="1841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AppData\Local\Microsoft\Windows\Temporary Internet Files\Content.IE5\YNIH6G2N\MC9004300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06" y="1186415"/>
            <a:ext cx="1841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12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14809 0.04004 C -0.17917 0.04907 -0.22552 0.05393 -0.27396 0.05393 C -0.32917 0.05393 -0.37326 0.04907 -0.40434 0.04004 L -0.55226 2.22222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5978406" y="4350883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3203848" y="2276872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441783" y="1478834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Kliknu na notu D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pic>
        <p:nvPicPr>
          <p:cNvPr id="2050" name="Picture 2" descr="C:\Users\Admin\AppData\Local\Microsoft\Windows\Temporary Internet Files\Content.IE5\AE9XKLFP\MC9002872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93" y="1212029"/>
            <a:ext cx="3132597" cy="476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Obdélník 45"/>
          <p:cNvSpPr/>
          <p:nvPr/>
        </p:nvSpPr>
        <p:spPr>
          <a:xfrm>
            <a:off x="1284245" y="3322890"/>
            <a:ext cx="6270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1733693" y="3716124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AVID</a:t>
            </a:r>
            <a:endParaRPr lang="cs-CZ" dirty="0"/>
          </a:p>
        </p:txBody>
      </p:sp>
      <p:pic>
        <p:nvPicPr>
          <p:cNvPr id="48" name="Obrázek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81771" y="1062601"/>
            <a:ext cx="1393194" cy="2451486"/>
          </a:xfrm>
          <a:prstGeom prst="rect">
            <a:avLst/>
          </a:prstGeom>
        </p:spPr>
      </p:pic>
      <p:pic>
        <p:nvPicPr>
          <p:cNvPr id="3074" name="Picture 2" descr="C:\Users\Admin\AppData\Local\Microsoft\Windows\Temporary Internet Files\Content.IE5\YNIH6G2N\MC9004300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687" y="4077887"/>
            <a:ext cx="1841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AppData\Local\Microsoft\Windows\Temporary Internet Files\Content.IE5\YNIH6G2N\MC9004300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214" y="1158237"/>
            <a:ext cx="1841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48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2566 0.33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30" y="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5978406" y="4350883"/>
            <a:ext cx="1672123" cy="1195626"/>
            <a:chOff x="5085624" y="1585956"/>
            <a:chExt cx="1672123" cy="1195626"/>
          </a:xfrm>
        </p:grpSpPr>
        <p:grpSp>
          <p:nvGrpSpPr>
            <p:cNvPr id="12" name="Skupina 11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17" name="Přímá spojnice 16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13" name="Přímá spojnice 12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Skupina 13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15" name="Ovál 14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6" name="Přímá spojnice 15"/>
              <p:cNvCxnSpPr>
                <a:stCxn id="15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Skupina 22"/>
          <p:cNvGrpSpPr/>
          <p:nvPr/>
        </p:nvGrpSpPr>
        <p:grpSpPr>
          <a:xfrm>
            <a:off x="3203848" y="2276872"/>
            <a:ext cx="1672123" cy="1195626"/>
            <a:chOff x="5556597" y="1223514"/>
            <a:chExt cx="1672123" cy="1195626"/>
          </a:xfrm>
        </p:grpSpPr>
        <p:grpSp>
          <p:nvGrpSpPr>
            <p:cNvPr id="24" name="Skupina 23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28" name="Přímá spojnice 27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25" name="Skupina 24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26" name="Ovál 25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7" name="Přímá spojnice 26"/>
              <p:cNvCxnSpPr>
                <a:stCxn id="26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4" name="Skupina 33"/>
          <p:cNvGrpSpPr/>
          <p:nvPr/>
        </p:nvGrpSpPr>
        <p:grpSpPr>
          <a:xfrm>
            <a:off x="6441783" y="1478834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Klikni na notu E</a:t>
            </a:r>
            <a:r>
              <a:rPr lang="cs-CZ" sz="1600" dirty="0" smtClean="0"/>
              <a:t>1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pic>
        <p:nvPicPr>
          <p:cNvPr id="2050" name="Picture 2" descr="C:\Users\Admin\AppData\Local\Microsoft\Windows\Temporary Internet Files\Content.IE5\AE9XKLFP\MC9002872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93" y="1212029"/>
            <a:ext cx="3132597" cy="476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99" y="949824"/>
            <a:ext cx="1512168" cy="2147279"/>
          </a:xfrm>
          <a:prstGeom prst="rect">
            <a:avLst/>
          </a:prstGeom>
        </p:spPr>
      </p:pic>
      <p:sp>
        <p:nvSpPr>
          <p:cNvPr id="50" name="Obdélník 49"/>
          <p:cNvSpPr/>
          <p:nvPr/>
        </p:nvSpPr>
        <p:spPr>
          <a:xfrm>
            <a:off x="918268" y="3181875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1259283" y="3558769"/>
            <a:ext cx="88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MIL</a:t>
            </a:r>
            <a:endParaRPr lang="cs-CZ" dirty="0"/>
          </a:p>
        </p:txBody>
      </p:sp>
      <p:pic>
        <p:nvPicPr>
          <p:cNvPr id="4098" name="Picture 2" descr="C:\Users\Admin\AppData\Local\Microsoft\Windows\Temporary Internet Files\Content.IE5\YNIH6G2N\MC9004300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77618"/>
            <a:ext cx="1841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AppData\Local\Microsoft\Windows\Temporary Internet Files\Content.IE5\YNIH6G2N\MC9004300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49" y="4139071"/>
            <a:ext cx="184150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23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-0.64236 0.44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18" y="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85" y="4606918"/>
            <a:ext cx="1259362" cy="1788295"/>
          </a:xfrm>
          <a:prstGeom prst="rect">
            <a:avLst/>
          </a:prstGeom>
        </p:spPr>
      </p:pic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47" name="Skupina 46"/>
          <p:cNvGrpSpPr/>
          <p:nvPr/>
        </p:nvGrpSpPr>
        <p:grpSpPr>
          <a:xfrm>
            <a:off x="4321047" y="5310695"/>
            <a:ext cx="1223009" cy="923330"/>
            <a:chOff x="6899215" y="3339230"/>
            <a:chExt cx="1223009" cy="923330"/>
          </a:xfrm>
        </p:grpSpPr>
        <p:sp>
          <p:nvSpPr>
            <p:cNvPr id="7" name="Obdélník 6"/>
            <p:cNvSpPr/>
            <p:nvPr/>
          </p:nvSpPr>
          <p:spPr>
            <a:xfrm>
              <a:off x="6899215" y="3339230"/>
              <a:ext cx="52931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240230" y="371612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MIL</a:t>
              </a:r>
              <a:endParaRPr lang="cs-CZ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749641" y="2528218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85" y="1393360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884" y="1819469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44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3061685" y="4606918"/>
            <a:ext cx="2482371" cy="1788295"/>
            <a:chOff x="3061685" y="4606918"/>
            <a:chExt cx="248237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1685" y="460691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4321047" y="5310695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14" y="1414741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924" y="4694078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1" name="Skupina 90"/>
          <p:cNvGrpSpPr/>
          <p:nvPr/>
        </p:nvGrpSpPr>
        <p:grpSpPr>
          <a:xfrm>
            <a:off x="3691366" y="2642554"/>
            <a:ext cx="1672123" cy="1195626"/>
            <a:chOff x="5556597" y="1223514"/>
            <a:chExt cx="1672123" cy="1195626"/>
          </a:xfrm>
        </p:grpSpPr>
        <p:grpSp>
          <p:nvGrpSpPr>
            <p:cNvPr id="92" name="Skupina 91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96" name="Přímá spojnice 9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Přímá spojnice 9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1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3" name="Skupina 92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94" name="Ovál 93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5" name="Přímá spojnice 94"/>
              <p:cNvCxnSpPr>
                <a:stCxn id="94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209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-0.35573 0.4483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5" y="2240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85" y="4606918"/>
            <a:ext cx="1259362" cy="1788295"/>
          </a:xfrm>
          <a:prstGeom prst="rect">
            <a:avLst/>
          </a:prstGeom>
        </p:spPr>
      </p:pic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47" name="Skupina 46"/>
          <p:cNvGrpSpPr/>
          <p:nvPr/>
        </p:nvGrpSpPr>
        <p:grpSpPr>
          <a:xfrm>
            <a:off x="4321047" y="5310695"/>
            <a:ext cx="1223009" cy="923330"/>
            <a:chOff x="6899215" y="3339230"/>
            <a:chExt cx="1223009" cy="923330"/>
          </a:xfrm>
        </p:grpSpPr>
        <p:sp>
          <p:nvSpPr>
            <p:cNvPr id="7" name="Obdélník 6"/>
            <p:cNvSpPr/>
            <p:nvPr/>
          </p:nvSpPr>
          <p:spPr>
            <a:xfrm>
              <a:off x="6899215" y="3339230"/>
              <a:ext cx="52931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240230" y="371612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MIL</a:t>
              </a:r>
              <a:endParaRPr lang="cs-CZ" dirty="0"/>
            </a:p>
          </p:txBody>
        </p: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528" y="4544686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85191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9" name="Skupina 78"/>
          <p:cNvGrpSpPr/>
          <p:nvPr/>
        </p:nvGrpSpPr>
        <p:grpSpPr>
          <a:xfrm>
            <a:off x="3826000" y="2536054"/>
            <a:ext cx="1672123" cy="1195626"/>
            <a:chOff x="5085624" y="1585956"/>
            <a:chExt cx="1672123" cy="1195626"/>
          </a:xfrm>
        </p:grpSpPr>
        <p:grpSp>
          <p:nvGrpSpPr>
            <p:cNvPr id="80" name="Skupina 79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81" name="Přímá spojnice 80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" name="Skupina 81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83" name="Ovál 82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84" name="Přímá spojnice 83"/>
              <p:cNvCxnSpPr>
                <a:stCxn id="83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2219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36076 0.465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38" y="232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75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3061685" y="4606918"/>
            <a:ext cx="2482371" cy="1788295"/>
            <a:chOff x="3061685" y="4606918"/>
            <a:chExt cx="248237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1685" y="460691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4321047" y="5310695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14" y="1414741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924" y="4694078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1" name="Skupina 90"/>
          <p:cNvGrpSpPr/>
          <p:nvPr/>
        </p:nvGrpSpPr>
        <p:grpSpPr>
          <a:xfrm>
            <a:off x="3691366" y="2642554"/>
            <a:ext cx="1672123" cy="1195626"/>
            <a:chOff x="5556597" y="1223514"/>
            <a:chExt cx="1672123" cy="1195626"/>
          </a:xfrm>
        </p:grpSpPr>
        <p:grpSp>
          <p:nvGrpSpPr>
            <p:cNvPr id="92" name="Skupina 91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96" name="Přímá spojnice 9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Přímá spojnice 9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1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3" name="Skupina 92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94" name="Ovál 93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5" name="Přímá spojnice 94"/>
              <p:cNvCxnSpPr>
                <a:stCxn id="94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99297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-0.35573 0.4483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5" y="2240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85" y="4606918"/>
            <a:ext cx="1259362" cy="1788295"/>
          </a:xfrm>
          <a:prstGeom prst="rect">
            <a:avLst/>
          </a:prstGeom>
        </p:spPr>
      </p:pic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47" name="Skupina 46"/>
          <p:cNvGrpSpPr/>
          <p:nvPr/>
        </p:nvGrpSpPr>
        <p:grpSpPr>
          <a:xfrm>
            <a:off x="4321047" y="5310695"/>
            <a:ext cx="1223009" cy="923330"/>
            <a:chOff x="6899215" y="3339230"/>
            <a:chExt cx="1223009" cy="923330"/>
          </a:xfrm>
        </p:grpSpPr>
        <p:sp>
          <p:nvSpPr>
            <p:cNvPr id="7" name="Obdélník 6"/>
            <p:cNvSpPr/>
            <p:nvPr/>
          </p:nvSpPr>
          <p:spPr>
            <a:xfrm>
              <a:off x="6899215" y="3339230"/>
              <a:ext cx="52931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240230" y="371612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MIL</a:t>
              </a:r>
              <a:endParaRPr lang="cs-CZ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749641" y="2528218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85" y="1393360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884" y="1819469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9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3061685" y="4606918"/>
            <a:ext cx="2482371" cy="1788295"/>
            <a:chOff x="3061685" y="4606918"/>
            <a:chExt cx="2482371" cy="1788295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1685" y="4606918"/>
              <a:ext cx="1259362" cy="1788295"/>
            </a:xfrm>
            <a:prstGeom prst="rect">
              <a:avLst/>
            </a:prstGeom>
          </p:spPr>
        </p:pic>
        <p:grpSp>
          <p:nvGrpSpPr>
            <p:cNvPr id="47" name="Skupina 46"/>
            <p:cNvGrpSpPr/>
            <p:nvPr/>
          </p:nvGrpSpPr>
          <p:grpSpPr>
            <a:xfrm>
              <a:off x="4321047" y="5310695"/>
              <a:ext cx="1223009" cy="923330"/>
              <a:chOff x="6899215" y="3339230"/>
              <a:chExt cx="1223009" cy="92333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6899215" y="3339230"/>
                <a:ext cx="529312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E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240230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MIL</a:t>
                </a:r>
                <a:endParaRPr lang="cs-CZ" dirty="0"/>
              </a:p>
            </p:txBody>
          </p: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14" y="1414741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924" y="4694078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1" name="Skupina 90"/>
          <p:cNvGrpSpPr/>
          <p:nvPr/>
        </p:nvGrpSpPr>
        <p:grpSpPr>
          <a:xfrm>
            <a:off x="3691366" y="2642554"/>
            <a:ext cx="1672123" cy="1195626"/>
            <a:chOff x="5556597" y="1223514"/>
            <a:chExt cx="1672123" cy="1195626"/>
          </a:xfrm>
        </p:grpSpPr>
        <p:grpSp>
          <p:nvGrpSpPr>
            <p:cNvPr id="92" name="Skupina 91"/>
            <p:cNvGrpSpPr/>
            <p:nvPr/>
          </p:nvGrpSpPr>
          <p:grpSpPr>
            <a:xfrm>
              <a:off x="5556597" y="1223514"/>
              <a:ext cx="1672123" cy="1195626"/>
              <a:chOff x="725607" y="4537630"/>
              <a:chExt cx="1672123" cy="1195626"/>
            </a:xfrm>
          </p:grpSpPr>
          <p:cxnSp>
            <p:nvCxnSpPr>
              <p:cNvPr id="96" name="Přímá spojnice 95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nice 96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Přímá spojnice 97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Přímá spojnice 98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Přímá spojnice 99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1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3" name="Skupina 92"/>
            <p:cNvGrpSpPr/>
            <p:nvPr/>
          </p:nvGrpSpPr>
          <p:grpSpPr>
            <a:xfrm>
              <a:off x="6400628" y="1729419"/>
              <a:ext cx="266058" cy="522920"/>
              <a:chOff x="7116334" y="4934610"/>
              <a:chExt cx="266058" cy="522920"/>
            </a:xfrm>
          </p:grpSpPr>
          <p:sp>
            <p:nvSpPr>
              <p:cNvPr id="94" name="Ovál 93"/>
              <p:cNvSpPr/>
              <p:nvPr/>
            </p:nvSpPr>
            <p:spPr>
              <a:xfrm>
                <a:off x="7116334" y="5276597"/>
                <a:ext cx="266058" cy="180933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5" name="Přímá spojnice 94"/>
              <p:cNvCxnSpPr>
                <a:stCxn id="94" idx="6"/>
              </p:cNvCxnSpPr>
              <p:nvPr/>
            </p:nvCxnSpPr>
            <p:spPr>
              <a:xfrm flipV="1">
                <a:off x="7382392" y="4934610"/>
                <a:ext cx="0" cy="432454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4994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-0.35573 0.4483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5" y="2240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85" y="4606918"/>
            <a:ext cx="1259362" cy="1788295"/>
          </a:xfrm>
          <a:prstGeom prst="rect">
            <a:avLst/>
          </a:prstGeom>
        </p:spPr>
      </p:pic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47" name="Skupina 46"/>
          <p:cNvGrpSpPr/>
          <p:nvPr/>
        </p:nvGrpSpPr>
        <p:grpSpPr>
          <a:xfrm>
            <a:off x="4321047" y="5310695"/>
            <a:ext cx="1223009" cy="923330"/>
            <a:chOff x="6899215" y="3339230"/>
            <a:chExt cx="1223009" cy="923330"/>
          </a:xfrm>
        </p:grpSpPr>
        <p:sp>
          <p:nvSpPr>
            <p:cNvPr id="7" name="Obdélník 6"/>
            <p:cNvSpPr/>
            <p:nvPr/>
          </p:nvSpPr>
          <p:spPr>
            <a:xfrm>
              <a:off x="6899215" y="3339230"/>
              <a:ext cx="52931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240230" y="371612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MIL</a:t>
              </a:r>
              <a:endParaRPr lang="cs-CZ" dirty="0"/>
            </a:p>
          </p:txBody>
        </p: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528" y="4544686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85191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9" name="Skupina 78"/>
          <p:cNvGrpSpPr/>
          <p:nvPr/>
        </p:nvGrpSpPr>
        <p:grpSpPr>
          <a:xfrm>
            <a:off x="3826000" y="2536054"/>
            <a:ext cx="1672123" cy="1195626"/>
            <a:chOff x="5085624" y="1585956"/>
            <a:chExt cx="1672123" cy="1195626"/>
          </a:xfrm>
        </p:grpSpPr>
        <p:grpSp>
          <p:nvGrpSpPr>
            <p:cNvPr id="80" name="Skupina 79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81" name="Přímá spojnice 80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" name="Skupina 81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83" name="Ovál 82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84" name="Přímá spojnice 83"/>
              <p:cNvCxnSpPr>
                <a:stCxn id="83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209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36076 0.465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38" y="232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75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85" y="4606918"/>
            <a:ext cx="1259362" cy="1788295"/>
          </a:xfrm>
          <a:prstGeom prst="rect">
            <a:avLst/>
          </a:prstGeom>
        </p:spPr>
      </p:pic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47" name="Skupina 46"/>
          <p:cNvGrpSpPr/>
          <p:nvPr/>
        </p:nvGrpSpPr>
        <p:grpSpPr>
          <a:xfrm>
            <a:off x="4321047" y="5310695"/>
            <a:ext cx="1223009" cy="923330"/>
            <a:chOff x="6899215" y="3339230"/>
            <a:chExt cx="1223009" cy="923330"/>
          </a:xfrm>
        </p:grpSpPr>
        <p:sp>
          <p:nvSpPr>
            <p:cNvPr id="7" name="Obdélník 6"/>
            <p:cNvSpPr/>
            <p:nvPr/>
          </p:nvSpPr>
          <p:spPr>
            <a:xfrm>
              <a:off x="6899215" y="3339230"/>
              <a:ext cx="52931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240230" y="371612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MIL</a:t>
              </a:r>
              <a:endParaRPr lang="cs-CZ" dirty="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749641" y="2528218"/>
            <a:ext cx="1672123" cy="1195626"/>
            <a:chOff x="5085624" y="1585956"/>
            <a:chExt cx="1672123" cy="1195626"/>
          </a:xfrm>
        </p:grpSpPr>
        <p:grpSp>
          <p:nvGrpSpPr>
            <p:cNvPr id="35" name="Skupina 34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39" name="Přímá spojnice 38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6" name="Skupina 35"/>
            <p:cNvGrpSpPr/>
            <p:nvPr/>
          </p:nvGrpSpPr>
          <p:grpSpPr>
            <a:xfrm>
              <a:off x="6028312" y="1991928"/>
              <a:ext cx="266058" cy="522921"/>
              <a:chOff x="7158303" y="4934609"/>
              <a:chExt cx="266058" cy="522921"/>
            </a:xfrm>
          </p:grpSpPr>
          <p:sp>
            <p:nvSpPr>
              <p:cNvPr id="37" name="Ovál 36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nice 37"/>
              <p:cNvCxnSpPr>
                <a:stCxn id="37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85" y="1393360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884" y="1819469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756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685" y="4606918"/>
            <a:ext cx="1259362" cy="1788295"/>
          </a:xfrm>
          <a:prstGeom prst="rect">
            <a:avLst/>
          </a:prstGeom>
        </p:spPr>
      </p:pic>
      <p:grpSp>
        <p:nvGrpSpPr>
          <p:cNvPr id="50" name="Skupina 49"/>
          <p:cNvGrpSpPr/>
          <p:nvPr/>
        </p:nvGrpSpPr>
        <p:grpSpPr>
          <a:xfrm>
            <a:off x="873469" y="1288023"/>
            <a:ext cx="1233085" cy="2797433"/>
            <a:chOff x="873469" y="1288023"/>
            <a:chExt cx="1233085" cy="2797433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177" y="1288023"/>
              <a:ext cx="1004575" cy="2036301"/>
            </a:xfrm>
            <a:prstGeom prst="rect">
              <a:avLst/>
            </a:prstGeom>
          </p:spPr>
        </p:pic>
        <p:grpSp>
          <p:nvGrpSpPr>
            <p:cNvPr id="46" name="Skupina 45"/>
            <p:cNvGrpSpPr/>
            <p:nvPr/>
          </p:nvGrpSpPr>
          <p:grpSpPr>
            <a:xfrm>
              <a:off x="873469" y="3162126"/>
              <a:ext cx="1233085" cy="923330"/>
              <a:chOff x="1078188" y="3239335"/>
              <a:chExt cx="1233085" cy="92333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1078188" y="3239335"/>
                <a:ext cx="55816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C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1429279" y="3616229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ECILKA</a:t>
                </a:r>
                <a:endParaRPr lang="cs-CZ" dirty="0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7150425" y="1707477"/>
            <a:ext cx="1351420" cy="3054033"/>
            <a:chOff x="7150425" y="1707477"/>
            <a:chExt cx="1351420" cy="3054033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150425" y="1707477"/>
              <a:ext cx="1351419" cy="2377979"/>
            </a:xfrm>
            <a:prstGeom prst="rect">
              <a:avLst/>
            </a:prstGeom>
          </p:spPr>
        </p:pic>
        <p:grpSp>
          <p:nvGrpSpPr>
            <p:cNvPr id="48" name="Skupina 47"/>
            <p:cNvGrpSpPr/>
            <p:nvPr/>
          </p:nvGrpSpPr>
          <p:grpSpPr>
            <a:xfrm>
              <a:off x="7207506" y="3838180"/>
              <a:ext cx="1294339" cy="923330"/>
              <a:chOff x="4079210" y="3339230"/>
              <a:chExt cx="1294339" cy="923330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4079210" y="3339230"/>
                <a:ext cx="627096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spc="50" dirty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D</a:t>
                </a:r>
                <a:endParaRPr lang="cs-CZ" sz="54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4491555" y="3716124"/>
                <a:ext cx="8819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AVID</a:t>
                </a:r>
                <a:endParaRPr lang="cs-CZ" dirty="0"/>
              </a:p>
            </p:txBody>
          </p:sp>
        </p:grpSp>
      </p:grpSp>
      <p:grpSp>
        <p:nvGrpSpPr>
          <p:cNvPr id="47" name="Skupina 46"/>
          <p:cNvGrpSpPr/>
          <p:nvPr/>
        </p:nvGrpSpPr>
        <p:grpSpPr>
          <a:xfrm>
            <a:off x="4321047" y="5310695"/>
            <a:ext cx="1223009" cy="923330"/>
            <a:chOff x="6899215" y="3339230"/>
            <a:chExt cx="1223009" cy="923330"/>
          </a:xfrm>
        </p:grpSpPr>
        <p:sp>
          <p:nvSpPr>
            <p:cNvPr id="7" name="Obdélník 6"/>
            <p:cNvSpPr/>
            <p:nvPr/>
          </p:nvSpPr>
          <p:spPr>
            <a:xfrm>
              <a:off x="6899215" y="3339230"/>
              <a:ext cx="52931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cs-CZ" sz="5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240230" y="3716124"/>
              <a:ext cx="8819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MIL</a:t>
              </a:r>
              <a:endParaRPr lang="cs-CZ" dirty="0"/>
            </a:p>
          </p:txBody>
        </p:sp>
      </p:grpSp>
      <p:sp>
        <p:nvSpPr>
          <p:cNvPr id="45" name="TextovéPole 44"/>
          <p:cNvSpPr txBox="1"/>
          <p:nvPr/>
        </p:nvSpPr>
        <p:spPr>
          <a:xfrm>
            <a:off x="611560" y="495827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Komu nota patří? Klikni na něj:</a:t>
            </a:r>
            <a:endParaRPr lang="cs-CZ" sz="2800" dirty="0"/>
          </a:p>
        </p:txBody>
      </p:sp>
      <p:pic>
        <p:nvPicPr>
          <p:cNvPr id="5125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528" y="4544686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" descr="C:\Users\Admin\AppData\Local\Microsoft\Windows\Temporary Internet Files\Content.IE5\YNIH6G2N\MC9004280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85191"/>
            <a:ext cx="196850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9" name="Skupina 78"/>
          <p:cNvGrpSpPr/>
          <p:nvPr/>
        </p:nvGrpSpPr>
        <p:grpSpPr>
          <a:xfrm>
            <a:off x="3826000" y="2536054"/>
            <a:ext cx="1672123" cy="1195626"/>
            <a:chOff x="5085624" y="1585956"/>
            <a:chExt cx="1672123" cy="1195626"/>
          </a:xfrm>
        </p:grpSpPr>
        <p:grpSp>
          <p:nvGrpSpPr>
            <p:cNvPr id="80" name="Skupina 79"/>
            <p:cNvGrpSpPr/>
            <p:nvPr/>
          </p:nvGrpSpPr>
          <p:grpSpPr>
            <a:xfrm>
              <a:off x="5085624" y="1585956"/>
              <a:ext cx="1672123" cy="1195626"/>
              <a:chOff x="725607" y="4537630"/>
              <a:chExt cx="1672123" cy="1195626"/>
            </a:xfrm>
          </p:grpSpPr>
          <p:cxnSp>
            <p:nvCxnSpPr>
              <p:cNvPr id="85" name="Přímá spojnice 84"/>
              <p:cNvCxnSpPr/>
              <p:nvPr/>
            </p:nvCxnSpPr>
            <p:spPr>
              <a:xfrm>
                <a:off x="741546" y="47828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Přímá spojnice 85"/>
              <p:cNvCxnSpPr/>
              <p:nvPr/>
            </p:nvCxnSpPr>
            <p:spPr>
              <a:xfrm>
                <a:off x="741546" y="49352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nice 86"/>
              <p:cNvCxnSpPr/>
              <p:nvPr/>
            </p:nvCxnSpPr>
            <p:spPr>
              <a:xfrm>
                <a:off x="741546" y="50876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87"/>
              <p:cNvCxnSpPr/>
              <p:nvPr/>
            </p:nvCxnSpPr>
            <p:spPr>
              <a:xfrm>
                <a:off x="741546" y="5240018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Přímá spojnice 88"/>
              <p:cNvCxnSpPr/>
              <p:nvPr/>
            </p:nvCxnSpPr>
            <p:spPr>
              <a:xfrm>
                <a:off x="741546" y="5385522"/>
                <a:ext cx="1656184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7143" b="94828" l="6748" r="8834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5607" y="4537630"/>
                <a:ext cx="441616" cy="1195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cxnSp>
          <p:nvCxnSpPr>
            <p:cNvPr id="81" name="Přímá spojnice 80"/>
            <p:cNvCxnSpPr/>
            <p:nvPr/>
          </p:nvCxnSpPr>
          <p:spPr>
            <a:xfrm>
              <a:off x="5929655" y="2564904"/>
              <a:ext cx="4409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" name="Skupina 81"/>
            <p:cNvGrpSpPr/>
            <p:nvPr/>
          </p:nvGrpSpPr>
          <p:grpSpPr>
            <a:xfrm>
              <a:off x="6017124" y="2135944"/>
              <a:ext cx="266058" cy="522921"/>
              <a:chOff x="7158303" y="4934609"/>
              <a:chExt cx="266058" cy="522921"/>
            </a:xfrm>
          </p:grpSpPr>
          <p:sp>
            <p:nvSpPr>
              <p:cNvPr id="83" name="Ovál 82"/>
              <p:cNvSpPr/>
              <p:nvPr/>
            </p:nvSpPr>
            <p:spPr>
              <a:xfrm>
                <a:off x="7158303" y="5313514"/>
                <a:ext cx="266058" cy="14401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84" name="Přímá spojnice 83"/>
              <p:cNvCxnSpPr>
                <a:stCxn id="83" idx="6"/>
              </p:cNvCxnSpPr>
              <p:nvPr/>
            </p:nvCxnSpPr>
            <p:spPr>
              <a:xfrm flipV="1">
                <a:off x="7424361" y="4934609"/>
                <a:ext cx="0" cy="45091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672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36076 0.465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38" y="232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75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8200" y="193893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Reference:</a:t>
            </a:r>
          </a:p>
          <a:p>
            <a:endParaRPr lang="cs-CZ" dirty="0"/>
          </a:p>
          <a:p>
            <a:r>
              <a:rPr lang="cs-CZ" dirty="0"/>
              <a:t>Ženy...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http://www.gify.nou.cz/zeny1.htm </a:t>
            </a:r>
          </a:p>
          <a:p>
            <a:r>
              <a:rPr lang="cs-CZ" dirty="0"/>
              <a:t>Zvířata: Kočky.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http://www.gify.nou.cz/z_kocka1.htm </a:t>
            </a:r>
          </a:p>
          <a:p>
            <a:r>
              <a:rPr lang="cs-CZ" dirty="0"/>
              <a:t>Zvířata: Psi.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http://www.gify.nou.cz/z_pes1.htm </a:t>
            </a:r>
          </a:p>
          <a:p>
            <a:r>
              <a:rPr lang="cs-CZ" dirty="0"/>
              <a:t>Muži...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http://www.gify.nou.cz/muzi1.htm </a:t>
            </a:r>
          </a:p>
          <a:p>
            <a:r>
              <a:rPr lang="cs-CZ" dirty="0"/>
              <a:t>Děti.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http://www.gify.nou.cz/deti4.htm </a:t>
            </a:r>
          </a:p>
          <a:p>
            <a:r>
              <a:rPr lang="cs-CZ" dirty="0"/>
              <a:t>Děti.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http://www.gify.nou.cz/deti5.htm </a:t>
            </a:r>
          </a:p>
          <a:p>
            <a:r>
              <a:rPr lang="cs-CZ" dirty="0"/>
              <a:t>Hmyz a další: Šneci.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http://www.gify.nou.cz/h_snek.htm </a:t>
            </a:r>
          </a:p>
          <a:p>
            <a:r>
              <a:rPr lang="cs-CZ" dirty="0"/>
              <a:t>Květiny. </a:t>
            </a:r>
            <a:r>
              <a:rPr lang="cs-CZ" i="1" dirty="0" err="1"/>
              <a:t>Gify</a:t>
            </a:r>
            <a:r>
              <a:rPr lang="cs-CZ" i="1" dirty="0"/>
              <a:t> </a:t>
            </a:r>
            <a:r>
              <a:rPr lang="cs-CZ" i="1" dirty="0" err="1"/>
              <a:t>Nena</a:t>
            </a:r>
            <a:r>
              <a:rPr lang="cs-CZ" dirty="0"/>
              <a:t> [online]. [cit. 2012-02-13]. Dostupné z: http://www.gify.nou.cz/kvety2.htm </a:t>
            </a:r>
            <a:endParaRPr lang="cs-CZ" dirty="0" smtClean="0"/>
          </a:p>
          <a:p>
            <a:r>
              <a:rPr lang="cs-CZ" dirty="0" smtClean="0"/>
              <a:t>A obrázky dostupné pod licencí Microsoft Office </a:t>
            </a:r>
            <a:r>
              <a:rPr lang="cs-CZ" smtClean="0"/>
              <a:t>na Office.com.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142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644</Words>
  <Application>Microsoft Office PowerPoint</Application>
  <PresentationFormat>Předvádění na obrazovce (4:3)</PresentationFormat>
  <Paragraphs>157</Paragraphs>
  <Slides>25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Oktáva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Nota čtvrťová a půlová</dc:title>
  <dc:creator>Admin</dc:creator>
  <cp:lastModifiedBy>Admin</cp:lastModifiedBy>
  <cp:revision>20</cp:revision>
  <dcterms:created xsi:type="dcterms:W3CDTF">2012-02-27T15:29:06Z</dcterms:created>
  <dcterms:modified xsi:type="dcterms:W3CDTF">2012-10-25T20:04:28Z</dcterms:modified>
</cp:coreProperties>
</file>