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3EA24-759A-4AD0-94E2-88531A4CBEC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935683-B27B-4982-A87D-7C712112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460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VY_32_INOVACE_8_5_ KONTROLNÍ PĚTIMINUTOVKA Č. 8 - PRÉMIOVÁ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31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23346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1862826"/>
            <a:ext cx="6660232" cy="499517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223224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PRÉMIOVÁ PĚTIMINUTOVKA č. 8</a:t>
            </a:r>
            <a:endParaRPr lang="cs-CZ" b="1" u="sng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80928"/>
            <a:ext cx="4283968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tento státní znak znakem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republiky od roku 1918 do roku 1938?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</a:p>
        </p:txBody>
      </p:sp>
      <p:pic>
        <p:nvPicPr>
          <p:cNvPr id="6" name="Zástupný symbol pro obsah 5" descr="10stre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8338" y="1196752"/>
            <a:ext cx="4231398" cy="5400600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Reaguje tento obrázek na vydání </a:t>
            </a:r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Norimberských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zákonů v roce 1935?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2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70421" y="1196752"/>
            <a:ext cx="4150051" cy="5541001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Reaguje tento obrázek na přijetí Mnichovské dohody v roce 1938?</a:t>
            </a:r>
          </a:p>
          <a:p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55436cde58_68537233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76194" y="1779685"/>
            <a:ext cx="4967805" cy="3737548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na tomto obrázku?</a:t>
            </a:r>
          </a:p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 nebo J.V. Stalin?</a:t>
            </a:r>
            <a:endParaRPr lang="cs-CZ" sz="4400" dirty="0"/>
          </a:p>
          <a:p>
            <a:endParaRPr lang="cs-CZ" dirty="0"/>
          </a:p>
        </p:txBody>
      </p:sp>
      <p:pic>
        <p:nvPicPr>
          <p:cNvPr id="9" name="Zástupný symbol pro obsah 8" descr="adolfhitlerjo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97709" y="1023656"/>
            <a:ext cx="3290715" cy="5429680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na tomto obrázku?</a:t>
            </a:r>
          </a:p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 nebo J.V. Stalin?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0" y="1484784"/>
            <a:ext cx="47625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tato kniha vydána k události NOC DLOUHÝCH NOŽŮ?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n12024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96833" y="550306"/>
            <a:ext cx="3623639" cy="5575858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významná </a:t>
            </a:r>
            <a:r>
              <a:rPr lang="cs-CZ" sz="4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československá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osobnost je zachycena na tomto obrázku?</a:t>
            </a:r>
          </a:p>
        </p:txBody>
      </p:sp>
      <p:pic>
        <p:nvPicPr>
          <p:cNvPr id="6" name="Zástupný symbol pro obsah 5" descr="tgm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19908" y="487874"/>
            <a:ext cx="4324092" cy="5893454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na tomto obrázku?</a:t>
            </a:r>
          </a:p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 nebo J.V. Stalin?</a:t>
            </a:r>
            <a:endParaRPr lang="cs-CZ" sz="4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124744"/>
            <a:ext cx="4144977" cy="5389612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tento obrázek z období rozkvětu ekonomiky a hospodářství ČSR z let 1925 -1929?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697" y="2060848"/>
            <a:ext cx="463079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tento obrázek propagačním letákem NSDAP k volbám?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3638922" cy="5215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5569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media1.mypage.cz/images/media1:4a8bd0b92f12d.jpg/smajl%C3%ADk.jpg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www.vlada.cz/assets/clenove-vlady/historie-minulych-vlad/historie-statniho-znaku/stredni-znak-csr-1920.jpg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is.muni.cz/do/1499/el/estud/praf/js09/dejiny/web/img/09/26.jpg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nd04.jxs.cz/042/315/55436cde58_68537233_o2.jpg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www.thebiographychannel.co.uk/biographies/adolf-hitler/mainPhoto/Adolf-Hitler-225x300.jpg.html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beyondthebunker.files.wordpress.com/2011/08/adolf_hitler_009.png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img1.fantasticfiction.co.uk/images/n24/n120245.jpg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www.csol-mb.net/images/jermar/clanky/tgm2.jpg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www.toonpool.com/user/4260/files/stalin_499095.jpg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www.rave.cz/data/2010/07/tiskovky/999bea5cc4ed7f0ee2c04415ab73e20e.jpg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http://2.bp.blogspot.com/-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k9dIcfMcO2M/TgUB4JHnzQI/AAAAAAAAA4c/u2qfJXUeVvQ/s1600/wahlplakat_der_nsdap_1932.jpg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83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342</Words>
  <Application>Microsoft Office PowerPoint</Application>
  <PresentationFormat>Předvádění na obrazovce (4:3)</PresentationFormat>
  <Paragraphs>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VY_32_INOVACE_8_5_ KONTROLNÍ PĚTIMINUTOVKA Č. 8 - PRÉMIOVÁ Číslo projektu: CZ.1.07/1.4.00/21.1115</vt:lpstr>
      <vt:lpstr>PRÉMIOVÁ PĚTIMINUTOVKA č. 8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83</cp:revision>
  <dcterms:created xsi:type="dcterms:W3CDTF">2010-11-17T13:07:34Z</dcterms:created>
  <dcterms:modified xsi:type="dcterms:W3CDTF">2012-10-26T07:16:58Z</dcterms:modified>
</cp:coreProperties>
</file>