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92" r:id="rId3"/>
    <p:sldId id="290" r:id="rId4"/>
    <p:sldId id="257" r:id="rId5"/>
    <p:sldId id="278" r:id="rId6"/>
    <p:sldId id="279" r:id="rId7"/>
    <p:sldId id="280" r:id="rId8"/>
    <p:sldId id="261" r:id="rId9"/>
    <p:sldId id="262" r:id="rId10"/>
    <p:sldId id="263" r:id="rId11"/>
    <p:sldId id="264" r:id="rId12"/>
    <p:sldId id="265" r:id="rId13"/>
    <p:sldId id="266" r:id="rId14"/>
    <p:sldId id="281" r:id="rId15"/>
    <p:sldId id="282" r:id="rId16"/>
    <p:sldId id="269" r:id="rId17"/>
    <p:sldId id="283" r:id="rId18"/>
    <p:sldId id="284" r:id="rId19"/>
    <p:sldId id="285" r:id="rId20"/>
    <p:sldId id="286" r:id="rId21"/>
    <p:sldId id="287" r:id="rId22"/>
    <p:sldId id="288" r:id="rId23"/>
    <p:sldId id="289" r:id="rId24"/>
    <p:sldId id="29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93" autoAdjust="0"/>
    <p:restoredTop sz="94660"/>
  </p:normalViewPr>
  <p:slideViewPr>
    <p:cSldViewPr>
      <p:cViewPr varScale="1">
        <p:scale>
          <a:sx n="88" d="100"/>
          <a:sy n="88" d="100"/>
        </p:scale>
        <p:origin x="-9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9A5F1B-EFF4-4525-AA99-CEB01D76FF2C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6D415-A56C-4A72-B767-FD1F77918C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506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/>
              <a:t>Pes</a:t>
            </a:r>
            <a:r>
              <a:rPr lang="cs-CZ" b="0" baseline="0" dirty="0" smtClean="0"/>
              <a:t> Fík má boudu vedle domu a leží před vchodem.</a:t>
            </a:r>
            <a:endParaRPr lang="cs-CZ" b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6D415-A56C-4A72-B767-FD1F77918C1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37030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Kočka Gréta se ráda vyhřívá na plotě vedle domu.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6D415-A56C-4A72-B767-FD1F77918C1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584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Kytka Adéla</a:t>
            </a:r>
            <a:r>
              <a:rPr lang="cs-CZ" baseline="0" dirty="0" smtClean="0"/>
              <a:t> vyrostla vysoko, dosahuje do druhé poloviny dveří.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26D415-A56C-4A72-B767-FD1F77918C1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1974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Pořadí</a:t>
            </a:r>
            <a:r>
              <a:rPr lang="cs-CZ" baseline="0" dirty="0" smtClean="0"/>
              <a:t> po klikání – nejdříve se přiřadí </a:t>
            </a:r>
            <a:r>
              <a:rPr lang="cs-CZ" baseline="0" smtClean="0"/>
              <a:t>nota f, poté g </a:t>
            </a:r>
            <a:r>
              <a:rPr lang="cs-CZ" baseline="0" dirty="0" smtClean="0"/>
              <a:t>a </a:t>
            </a:r>
            <a:r>
              <a:rPr lang="cs-CZ" baseline="0" smtClean="0"/>
              <a:t>nakonec 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70A086-6C64-4F49-94B2-2285B572AC03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864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2.gif"/><Relationship Id="rId7" Type="http://schemas.openxmlformats.org/officeDocument/2006/relationships/image" Target="../media/image6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3.gif"/><Relationship Id="rId9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2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7" Type="http://schemas.openxmlformats.org/officeDocument/2006/relationships/image" Target="../media/image6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2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3.gif"/><Relationship Id="rId7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2.gi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gif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audio" Target="../media/audio1.wav"/><Relationship Id="rId7" Type="http://schemas.openxmlformats.org/officeDocument/2006/relationships/image" Target="../media/image6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audio" Target="../media/audio1.wav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audio" Target="../media/audio1.wav"/><Relationship Id="rId7" Type="http://schemas.openxmlformats.org/officeDocument/2006/relationships/image" Target="../media/image3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.gif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12" Type="http://schemas.openxmlformats.org/officeDocument/2006/relationships/image" Target="../media/image7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11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14.wmf"/><Relationship Id="rId4" Type="http://schemas.openxmlformats.org/officeDocument/2006/relationships/image" Target="../media/image13.gif"/><Relationship Id="rId9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.gif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12" Type="http://schemas.openxmlformats.org/officeDocument/2006/relationships/image" Target="../media/image7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11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14.wmf"/><Relationship Id="rId4" Type="http://schemas.openxmlformats.org/officeDocument/2006/relationships/image" Target="../media/image13.gif"/><Relationship Id="rId9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.gif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12" Type="http://schemas.openxmlformats.org/officeDocument/2006/relationships/image" Target="../media/image7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11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14.wmf"/><Relationship Id="rId4" Type="http://schemas.openxmlformats.org/officeDocument/2006/relationships/image" Target="../media/image13.gif"/><Relationship Id="rId9" Type="http://schemas.microsoft.com/office/2007/relationships/hdphoto" Target="../media/hdphoto1.wdp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.gif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12" Type="http://schemas.openxmlformats.org/officeDocument/2006/relationships/image" Target="../media/image7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11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14.wmf"/><Relationship Id="rId4" Type="http://schemas.openxmlformats.org/officeDocument/2006/relationships/image" Target="../media/image13.gif"/><Relationship Id="rId9" Type="http://schemas.microsoft.com/office/2007/relationships/hdphoto" Target="../media/hdphoto1.wdp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wmf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12" Type="http://schemas.openxmlformats.org/officeDocument/2006/relationships/image" Target="../media/image3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11" Type="http://schemas.openxmlformats.org/officeDocument/2006/relationships/image" Target="../media/image7.gif"/><Relationship Id="rId5" Type="http://schemas.openxmlformats.org/officeDocument/2006/relationships/image" Target="../media/image2.gif"/><Relationship Id="rId10" Type="http://schemas.openxmlformats.org/officeDocument/2006/relationships/image" Target="../media/image6.gif"/><Relationship Id="rId4" Type="http://schemas.openxmlformats.org/officeDocument/2006/relationships/image" Target="../media/image13.gif"/><Relationship Id="rId9" Type="http://schemas.microsoft.com/office/2007/relationships/hdphoto" Target="../media/hdphoto1.wdp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.gif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12" Type="http://schemas.openxmlformats.org/officeDocument/2006/relationships/image" Target="../media/image7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11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14.wmf"/><Relationship Id="rId4" Type="http://schemas.openxmlformats.org/officeDocument/2006/relationships/image" Target="../media/image13.gif"/><Relationship Id="rId9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.gif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12" Type="http://schemas.openxmlformats.org/officeDocument/2006/relationships/image" Target="../media/image7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11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14.wmf"/><Relationship Id="rId4" Type="http://schemas.openxmlformats.org/officeDocument/2006/relationships/image" Target="../media/image13.gif"/><Relationship Id="rId9" Type="http://schemas.microsoft.com/office/2007/relationships/hdphoto" Target="../media/hdphoto1.wdp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3.gif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12" Type="http://schemas.openxmlformats.org/officeDocument/2006/relationships/image" Target="../media/image7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11" Type="http://schemas.openxmlformats.org/officeDocument/2006/relationships/image" Target="../media/image6.gif"/><Relationship Id="rId5" Type="http://schemas.openxmlformats.org/officeDocument/2006/relationships/image" Target="../media/image2.gif"/><Relationship Id="rId10" Type="http://schemas.openxmlformats.org/officeDocument/2006/relationships/image" Target="../media/image14.wmf"/><Relationship Id="rId4" Type="http://schemas.openxmlformats.org/officeDocument/2006/relationships/image" Target="../media/image13.gif"/><Relationship Id="rId9" Type="http://schemas.microsoft.com/office/2007/relationships/hdphoto" Target="../media/hdphoto1.wdp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Oktáva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sz="1600" dirty="0" smtClean="0"/>
              <a:t>1</a:t>
            </a:r>
            <a:r>
              <a:rPr lang="cs-CZ" dirty="0" smtClean="0"/>
              <a:t>, g</a:t>
            </a:r>
            <a:r>
              <a:rPr lang="cs-CZ" sz="1600" dirty="0" smtClean="0"/>
              <a:t>1</a:t>
            </a:r>
            <a:r>
              <a:rPr lang="cs-CZ" dirty="0" smtClean="0"/>
              <a:t>, a</a:t>
            </a:r>
            <a:r>
              <a:rPr lang="cs-CZ" sz="1600" dirty="0" smtClean="0"/>
              <a:t>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908720"/>
            <a:ext cx="49685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k výkladu a procvičení učiva hudební výchovy ve 2. ročníku. Jejím prostřednictvím si žáci procvičí noty f´, </a:t>
            </a:r>
            <a:r>
              <a:rPr lang="cs-CZ" dirty="0" err="1" smtClean="0"/>
              <a:t>g´a</a:t>
            </a:r>
            <a:r>
              <a:rPr lang="cs-CZ" dirty="0" smtClean="0"/>
              <a:t> a´. Současně si upevňují znalosti prvních šesti not jednočárkované oktávy. Materiál je interaktivní a  obsahuje animace a poznámky.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105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858957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Noty</a:t>
                      </a:r>
                      <a:r>
                        <a:rPr lang="cs-CZ" baseline="0" dirty="0" smtClean="0"/>
                        <a:t> f1 – a1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23.10.2012/2.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Oktáva </a:t>
                      </a:r>
                      <a:r>
                        <a:rPr lang="cs-CZ" smtClean="0"/>
                        <a:t>C</a:t>
                      </a:r>
                      <a:r>
                        <a:rPr lang="cs-CZ" baseline="0" smtClean="0"/>
                        <a:t> dur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6248" y="2276196"/>
            <a:ext cx="679512" cy="792764"/>
          </a:xfrm>
          <a:prstGeom prst="rect">
            <a:avLst/>
          </a:prstGeom>
        </p:spPr>
      </p:pic>
      <p:cxnSp>
        <p:nvCxnSpPr>
          <p:cNvPr id="3" name="Přímá spojnice 2"/>
          <p:cNvCxnSpPr/>
          <p:nvPr/>
        </p:nvCxnSpPr>
        <p:spPr>
          <a:xfrm>
            <a:off x="323528" y="1844824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23528" y="4293096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23528" y="3661902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23528" y="2996952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51736" y="2424728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83768" y="548680"/>
            <a:ext cx="1800200" cy="1876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83968" y="548680"/>
            <a:ext cx="2016224" cy="1876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59832" y="1844824"/>
            <a:ext cx="0" cy="24482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652120" y="1820064"/>
            <a:ext cx="0" cy="24482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491880" y="2424728"/>
            <a:ext cx="648072" cy="572224"/>
          </a:xfrm>
          <a:prstGeom prst="rect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3068960"/>
            <a:ext cx="864096" cy="11993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71600" y="3668648"/>
            <a:ext cx="936104" cy="5996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1439652" y="3044200"/>
            <a:ext cx="612068" cy="7448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827584" y="3044200"/>
            <a:ext cx="612068" cy="7448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1133618" y="3668648"/>
            <a:ext cx="612068" cy="6244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6207925" y="3751999"/>
            <a:ext cx="1440160" cy="998205"/>
            <a:chOff x="6207925" y="3751999"/>
            <a:chExt cx="1440160" cy="998205"/>
          </a:xfrm>
        </p:grpSpPr>
        <p:grpSp>
          <p:nvGrpSpPr>
            <p:cNvPr id="32" name="Skupina 31"/>
            <p:cNvGrpSpPr/>
            <p:nvPr/>
          </p:nvGrpSpPr>
          <p:grpSpPr>
            <a:xfrm>
              <a:off x="6207925" y="3751999"/>
              <a:ext cx="1440160" cy="984489"/>
              <a:chOff x="6156176" y="3776091"/>
              <a:chExt cx="1440160" cy="984489"/>
            </a:xfrm>
          </p:grpSpPr>
          <p:sp>
            <p:nvSpPr>
              <p:cNvPr id="31" name="Obdélník 30"/>
              <p:cNvSpPr/>
              <p:nvPr/>
            </p:nvSpPr>
            <p:spPr>
              <a:xfrm>
                <a:off x="6156176" y="4437112"/>
                <a:ext cx="1440160" cy="96200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6156176" y="3980872"/>
                <a:ext cx="1440160" cy="96200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Pětiúhelník 24"/>
              <p:cNvSpPr/>
              <p:nvPr/>
            </p:nvSpPr>
            <p:spPr>
              <a:xfrm rot="16200000">
                <a:off x="5877003" y="4193375"/>
                <a:ext cx="984488" cy="149922"/>
              </a:xfrm>
              <a:prstGeom prst="homePlat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Pětiúhelník 26"/>
              <p:cNvSpPr/>
              <p:nvPr/>
            </p:nvSpPr>
            <p:spPr>
              <a:xfrm rot="16200000">
                <a:off x="6129373" y="4193374"/>
                <a:ext cx="984488" cy="149922"/>
              </a:xfrm>
              <a:prstGeom prst="homePlat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6" name="Pětiúhelník 25"/>
            <p:cNvSpPr/>
            <p:nvPr/>
          </p:nvSpPr>
          <p:spPr>
            <a:xfrm rot="16200000">
              <a:off x="6406686" y="4174858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ětiúhelník 27"/>
            <p:cNvSpPr/>
            <p:nvPr/>
          </p:nvSpPr>
          <p:spPr>
            <a:xfrm rot="16200000">
              <a:off x="6891021" y="4182999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ětiúhelník 28"/>
            <p:cNvSpPr/>
            <p:nvPr/>
          </p:nvSpPr>
          <p:spPr>
            <a:xfrm rot="16200000">
              <a:off x="6636525" y="4169284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6" name="Přímá spojnice 35"/>
          <p:cNvCxnSpPr/>
          <p:nvPr/>
        </p:nvCxnSpPr>
        <p:spPr>
          <a:xfrm>
            <a:off x="2195736" y="494116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483768" y="4941168"/>
            <a:ext cx="0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203848" y="4956956"/>
            <a:ext cx="0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41" name="Obrázek 4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35829"/>
            <a:ext cx="704850" cy="1428750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1920" y="2925864"/>
            <a:ext cx="807680" cy="1487156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323528" y="5733256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C – D – E – F – G – A – H – C </a:t>
            </a:r>
            <a:endParaRPr lang="cs-CZ" sz="5400" b="1" dirty="0">
              <a:solidFill>
                <a:srgbClr val="00B050"/>
              </a:solidFill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29588" y="3743600"/>
            <a:ext cx="990600" cy="1743075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9600" y="3156670"/>
            <a:ext cx="952500" cy="135255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36" y="3562910"/>
            <a:ext cx="1545072" cy="907730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808" y="2733097"/>
            <a:ext cx="1524000" cy="1247775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3601" y="2500561"/>
            <a:ext cx="1196444" cy="731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92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323528" y="1844824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23528" y="4293096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23528" y="3661902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23528" y="2996952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3528" y="2424728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83768" y="548680"/>
            <a:ext cx="1800200" cy="1876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83968" y="548680"/>
            <a:ext cx="2016224" cy="1876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59832" y="1844824"/>
            <a:ext cx="0" cy="24482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652120" y="1820064"/>
            <a:ext cx="0" cy="24482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491880" y="2424728"/>
            <a:ext cx="648072" cy="572224"/>
          </a:xfrm>
          <a:prstGeom prst="rect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3068960"/>
            <a:ext cx="864096" cy="11993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71600" y="3668648"/>
            <a:ext cx="936104" cy="5996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1439652" y="3044200"/>
            <a:ext cx="612068" cy="7448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827584" y="3044200"/>
            <a:ext cx="612068" cy="7448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1133618" y="3668648"/>
            <a:ext cx="612068" cy="6244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6207925" y="3751999"/>
            <a:ext cx="1440160" cy="998205"/>
            <a:chOff x="6207925" y="3751999"/>
            <a:chExt cx="1440160" cy="998205"/>
          </a:xfrm>
        </p:grpSpPr>
        <p:grpSp>
          <p:nvGrpSpPr>
            <p:cNvPr id="32" name="Skupina 31"/>
            <p:cNvGrpSpPr/>
            <p:nvPr/>
          </p:nvGrpSpPr>
          <p:grpSpPr>
            <a:xfrm>
              <a:off x="6207925" y="3751999"/>
              <a:ext cx="1440160" cy="984489"/>
              <a:chOff x="6156176" y="3776091"/>
              <a:chExt cx="1440160" cy="984489"/>
            </a:xfrm>
          </p:grpSpPr>
          <p:sp>
            <p:nvSpPr>
              <p:cNvPr id="31" name="Obdélník 30"/>
              <p:cNvSpPr/>
              <p:nvPr/>
            </p:nvSpPr>
            <p:spPr>
              <a:xfrm>
                <a:off x="6156176" y="4437112"/>
                <a:ext cx="1440160" cy="96200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6156176" y="3980872"/>
                <a:ext cx="1440160" cy="96200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Pětiúhelník 24"/>
              <p:cNvSpPr/>
              <p:nvPr/>
            </p:nvSpPr>
            <p:spPr>
              <a:xfrm rot="16200000">
                <a:off x="5877003" y="4193375"/>
                <a:ext cx="984488" cy="149922"/>
              </a:xfrm>
              <a:prstGeom prst="homePlat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Pětiúhelník 26"/>
              <p:cNvSpPr/>
              <p:nvPr/>
            </p:nvSpPr>
            <p:spPr>
              <a:xfrm rot="16200000">
                <a:off x="6129373" y="4193374"/>
                <a:ext cx="984488" cy="149922"/>
              </a:xfrm>
              <a:prstGeom prst="homePlat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6" name="Pětiúhelník 25"/>
            <p:cNvSpPr/>
            <p:nvPr/>
          </p:nvSpPr>
          <p:spPr>
            <a:xfrm rot="16200000">
              <a:off x="6406686" y="4174858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ětiúhelník 27"/>
            <p:cNvSpPr/>
            <p:nvPr/>
          </p:nvSpPr>
          <p:spPr>
            <a:xfrm rot="16200000">
              <a:off x="6891021" y="4182999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ětiúhelník 28"/>
            <p:cNvSpPr/>
            <p:nvPr/>
          </p:nvSpPr>
          <p:spPr>
            <a:xfrm rot="16200000">
              <a:off x="6636525" y="4169284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6" name="Přímá spojnice 35"/>
          <p:cNvCxnSpPr/>
          <p:nvPr/>
        </p:nvCxnSpPr>
        <p:spPr>
          <a:xfrm>
            <a:off x="2195736" y="494116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483768" y="4941168"/>
            <a:ext cx="0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203848" y="4956956"/>
            <a:ext cx="0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36" y="3562910"/>
            <a:ext cx="1545072" cy="907730"/>
          </a:xfrm>
          <a:prstGeom prst="rect">
            <a:avLst/>
          </a:prstGeom>
        </p:spPr>
      </p:pic>
      <p:grpSp>
        <p:nvGrpSpPr>
          <p:cNvPr id="34" name="Skupina 33"/>
          <p:cNvGrpSpPr/>
          <p:nvPr/>
        </p:nvGrpSpPr>
        <p:grpSpPr>
          <a:xfrm>
            <a:off x="989602" y="2554527"/>
            <a:ext cx="900100" cy="1703432"/>
            <a:chOff x="971600" y="1340768"/>
            <a:chExt cx="1800200" cy="3024336"/>
          </a:xfrm>
        </p:grpSpPr>
        <p:sp>
          <p:nvSpPr>
            <p:cNvPr id="35" name="Ovál 34"/>
            <p:cNvSpPr/>
            <p:nvPr/>
          </p:nvSpPr>
          <p:spPr>
            <a:xfrm>
              <a:off x="971600" y="3429000"/>
              <a:ext cx="1800200" cy="936104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36"/>
            <p:cNvCxnSpPr/>
            <p:nvPr/>
          </p:nvCxnSpPr>
          <p:spPr>
            <a:xfrm>
              <a:off x="2754680" y="1340768"/>
              <a:ext cx="0" cy="255628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TextovéPole 39"/>
          <p:cNvSpPr txBox="1"/>
          <p:nvPr/>
        </p:nvSpPr>
        <p:spPr>
          <a:xfrm>
            <a:off x="827584" y="548680"/>
            <a:ext cx="12241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solidFill>
                  <a:srgbClr val="00B050"/>
                </a:solidFill>
              </a:rPr>
              <a:t>F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35829"/>
            <a:ext cx="704850" cy="1428750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3383868" y="5733256"/>
            <a:ext cx="52925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PES FÍK</a:t>
            </a:r>
            <a:endParaRPr lang="cs-CZ" sz="5400" b="1" dirty="0">
              <a:solidFill>
                <a:srgbClr val="00B050"/>
              </a:solidFill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29588" y="3743600"/>
            <a:ext cx="990600" cy="1743075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9600" y="3156670"/>
            <a:ext cx="952500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3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323528" y="1844824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23528" y="4293096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23528" y="3661902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23528" y="2996952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3528" y="2424728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83768" y="548680"/>
            <a:ext cx="1800200" cy="1876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83968" y="548680"/>
            <a:ext cx="2016224" cy="1876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59832" y="1844824"/>
            <a:ext cx="0" cy="24482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652120" y="1820064"/>
            <a:ext cx="0" cy="24482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491880" y="2424728"/>
            <a:ext cx="648072" cy="572224"/>
          </a:xfrm>
          <a:prstGeom prst="rect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3068960"/>
            <a:ext cx="864096" cy="11993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71600" y="3668648"/>
            <a:ext cx="936104" cy="5996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1439652" y="3044200"/>
            <a:ext cx="612068" cy="7448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827584" y="3044200"/>
            <a:ext cx="612068" cy="7448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1133618" y="3668648"/>
            <a:ext cx="612068" cy="6244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6207925" y="3751999"/>
            <a:ext cx="1440160" cy="998205"/>
            <a:chOff x="6207925" y="3751999"/>
            <a:chExt cx="1440160" cy="998205"/>
          </a:xfrm>
        </p:grpSpPr>
        <p:grpSp>
          <p:nvGrpSpPr>
            <p:cNvPr id="32" name="Skupina 31"/>
            <p:cNvGrpSpPr/>
            <p:nvPr/>
          </p:nvGrpSpPr>
          <p:grpSpPr>
            <a:xfrm>
              <a:off x="6207925" y="3751999"/>
              <a:ext cx="1440160" cy="984489"/>
              <a:chOff x="6156176" y="3776091"/>
              <a:chExt cx="1440160" cy="984489"/>
            </a:xfrm>
          </p:grpSpPr>
          <p:sp>
            <p:nvSpPr>
              <p:cNvPr id="31" name="Obdélník 30"/>
              <p:cNvSpPr/>
              <p:nvPr/>
            </p:nvSpPr>
            <p:spPr>
              <a:xfrm>
                <a:off x="6156176" y="4437112"/>
                <a:ext cx="1440160" cy="96200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6156176" y="3980872"/>
                <a:ext cx="1440160" cy="96200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Pětiúhelník 24"/>
              <p:cNvSpPr/>
              <p:nvPr/>
            </p:nvSpPr>
            <p:spPr>
              <a:xfrm rot="16200000">
                <a:off x="5877003" y="4193375"/>
                <a:ext cx="984488" cy="149922"/>
              </a:xfrm>
              <a:prstGeom prst="homePlat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Pětiúhelník 26"/>
              <p:cNvSpPr/>
              <p:nvPr/>
            </p:nvSpPr>
            <p:spPr>
              <a:xfrm rot="16200000">
                <a:off x="6129373" y="4193374"/>
                <a:ext cx="984488" cy="149922"/>
              </a:xfrm>
              <a:prstGeom prst="homePlat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6" name="Pětiúhelník 25"/>
            <p:cNvSpPr/>
            <p:nvPr/>
          </p:nvSpPr>
          <p:spPr>
            <a:xfrm rot="16200000">
              <a:off x="6406686" y="4174858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ětiúhelník 27"/>
            <p:cNvSpPr/>
            <p:nvPr/>
          </p:nvSpPr>
          <p:spPr>
            <a:xfrm rot="16200000">
              <a:off x="6891021" y="4182999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ětiúhelník 28"/>
            <p:cNvSpPr/>
            <p:nvPr/>
          </p:nvSpPr>
          <p:spPr>
            <a:xfrm rot="16200000">
              <a:off x="6636525" y="4169284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6" name="Přímá spojnice 35"/>
          <p:cNvCxnSpPr/>
          <p:nvPr/>
        </p:nvCxnSpPr>
        <p:spPr>
          <a:xfrm>
            <a:off x="2195736" y="494116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483768" y="4941168"/>
            <a:ext cx="0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203848" y="4956956"/>
            <a:ext cx="0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808" y="2733097"/>
            <a:ext cx="1524000" cy="1247775"/>
          </a:xfrm>
          <a:prstGeom prst="rect">
            <a:avLst/>
          </a:prstGeom>
        </p:spPr>
      </p:pic>
      <p:grpSp>
        <p:nvGrpSpPr>
          <p:cNvPr id="34" name="Skupina 33"/>
          <p:cNvGrpSpPr/>
          <p:nvPr/>
        </p:nvGrpSpPr>
        <p:grpSpPr>
          <a:xfrm>
            <a:off x="6449307" y="2217244"/>
            <a:ext cx="900100" cy="1703432"/>
            <a:chOff x="971600" y="1340768"/>
            <a:chExt cx="1800200" cy="3024336"/>
          </a:xfrm>
        </p:grpSpPr>
        <p:sp>
          <p:nvSpPr>
            <p:cNvPr id="35" name="Ovál 34"/>
            <p:cNvSpPr/>
            <p:nvPr/>
          </p:nvSpPr>
          <p:spPr>
            <a:xfrm>
              <a:off x="971600" y="3429000"/>
              <a:ext cx="1800200" cy="936104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36"/>
            <p:cNvCxnSpPr/>
            <p:nvPr/>
          </p:nvCxnSpPr>
          <p:spPr>
            <a:xfrm>
              <a:off x="2754680" y="1340768"/>
              <a:ext cx="0" cy="255628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TextovéPole 39"/>
          <p:cNvSpPr txBox="1"/>
          <p:nvPr/>
        </p:nvSpPr>
        <p:spPr>
          <a:xfrm>
            <a:off x="827584" y="548680"/>
            <a:ext cx="12241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solidFill>
                  <a:srgbClr val="00B050"/>
                </a:solidFill>
              </a:rPr>
              <a:t>G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35829"/>
            <a:ext cx="704850" cy="1428750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3383868" y="5733256"/>
            <a:ext cx="52925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KOČKA GRÉTA</a:t>
            </a:r>
            <a:endParaRPr lang="cs-CZ" sz="5400" b="1" dirty="0">
              <a:solidFill>
                <a:srgbClr val="00B050"/>
              </a:solidFill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29588" y="3743600"/>
            <a:ext cx="990600" cy="1743075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9600" y="3156670"/>
            <a:ext cx="952500" cy="135255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36" y="3562910"/>
            <a:ext cx="1545072" cy="907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71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323528" y="1844824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23528" y="4293096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23528" y="3661902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23528" y="2996952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3528" y="2424728"/>
            <a:ext cx="81369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83768" y="548680"/>
            <a:ext cx="1800200" cy="1876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283968" y="548680"/>
            <a:ext cx="2016224" cy="1876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59832" y="1844824"/>
            <a:ext cx="0" cy="24482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652120" y="1820064"/>
            <a:ext cx="0" cy="2448272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491880" y="2424728"/>
            <a:ext cx="648072" cy="572224"/>
          </a:xfrm>
          <a:prstGeom prst="rect">
            <a:avLst/>
          </a:prstGeom>
          <a:noFill/>
          <a:ln w="57150">
            <a:solidFill>
              <a:schemeClr val="accent6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572000" y="3068960"/>
            <a:ext cx="864096" cy="119937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71600" y="3668648"/>
            <a:ext cx="936104" cy="59968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1439652" y="3044200"/>
            <a:ext cx="612068" cy="7448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827584" y="3044200"/>
            <a:ext cx="612068" cy="7448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4" name="Ovál 23"/>
          <p:cNvSpPr/>
          <p:nvPr/>
        </p:nvSpPr>
        <p:spPr>
          <a:xfrm>
            <a:off x="1133618" y="3668648"/>
            <a:ext cx="612068" cy="6244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" name="Skupina 32"/>
          <p:cNvGrpSpPr/>
          <p:nvPr/>
        </p:nvGrpSpPr>
        <p:grpSpPr>
          <a:xfrm>
            <a:off x="6207925" y="3751999"/>
            <a:ext cx="1440160" cy="998205"/>
            <a:chOff x="6207925" y="3751999"/>
            <a:chExt cx="1440160" cy="998205"/>
          </a:xfrm>
        </p:grpSpPr>
        <p:grpSp>
          <p:nvGrpSpPr>
            <p:cNvPr id="32" name="Skupina 31"/>
            <p:cNvGrpSpPr/>
            <p:nvPr/>
          </p:nvGrpSpPr>
          <p:grpSpPr>
            <a:xfrm>
              <a:off x="6207925" y="3751999"/>
              <a:ext cx="1440160" cy="984489"/>
              <a:chOff x="6156176" y="3776091"/>
              <a:chExt cx="1440160" cy="984489"/>
            </a:xfrm>
          </p:grpSpPr>
          <p:sp>
            <p:nvSpPr>
              <p:cNvPr id="31" name="Obdélník 30"/>
              <p:cNvSpPr/>
              <p:nvPr/>
            </p:nvSpPr>
            <p:spPr>
              <a:xfrm>
                <a:off x="6156176" y="4437112"/>
                <a:ext cx="1440160" cy="96200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6156176" y="3980872"/>
                <a:ext cx="1440160" cy="96200"/>
              </a:xfrm>
              <a:prstGeom prst="rect">
                <a:avLst/>
              </a:prstGeom>
              <a:solidFill>
                <a:schemeClr val="accent2">
                  <a:lumMod val="75000"/>
                </a:schemeClr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Pětiúhelník 24"/>
              <p:cNvSpPr/>
              <p:nvPr/>
            </p:nvSpPr>
            <p:spPr>
              <a:xfrm rot="16200000">
                <a:off x="5877003" y="4193375"/>
                <a:ext cx="984488" cy="149922"/>
              </a:xfrm>
              <a:prstGeom prst="homePlat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Pětiúhelník 26"/>
              <p:cNvSpPr/>
              <p:nvPr/>
            </p:nvSpPr>
            <p:spPr>
              <a:xfrm rot="16200000">
                <a:off x="6129373" y="4193374"/>
                <a:ext cx="984488" cy="149922"/>
              </a:xfrm>
              <a:prstGeom prst="homePlate">
                <a:avLst/>
              </a:prstGeom>
              <a:solidFill>
                <a:schemeClr val="accent2"/>
              </a:solidFill>
              <a:ln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6" name="Pětiúhelník 25"/>
            <p:cNvSpPr/>
            <p:nvPr/>
          </p:nvSpPr>
          <p:spPr>
            <a:xfrm rot="16200000">
              <a:off x="6406686" y="4174858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ětiúhelník 27"/>
            <p:cNvSpPr/>
            <p:nvPr/>
          </p:nvSpPr>
          <p:spPr>
            <a:xfrm rot="16200000">
              <a:off x="6891021" y="4182999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Pětiúhelník 28"/>
            <p:cNvSpPr/>
            <p:nvPr/>
          </p:nvSpPr>
          <p:spPr>
            <a:xfrm rot="16200000">
              <a:off x="6636525" y="4169284"/>
              <a:ext cx="984488" cy="149922"/>
            </a:xfrm>
            <a:prstGeom prst="homePlate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6" name="Přímá spojnice 35"/>
          <p:cNvCxnSpPr/>
          <p:nvPr/>
        </p:nvCxnSpPr>
        <p:spPr>
          <a:xfrm>
            <a:off x="2195736" y="4941168"/>
            <a:ext cx="129614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483768" y="4941168"/>
            <a:ext cx="0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203848" y="4956956"/>
            <a:ext cx="0" cy="36004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1920" y="2918324"/>
            <a:ext cx="807680" cy="1487156"/>
          </a:xfrm>
          <a:prstGeom prst="rect">
            <a:avLst/>
          </a:prstGeom>
        </p:spPr>
      </p:pic>
      <p:grpSp>
        <p:nvGrpSpPr>
          <p:cNvPr id="34" name="Skupina 33"/>
          <p:cNvGrpSpPr/>
          <p:nvPr/>
        </p:nvGrpSpPr>
        <p:grpSpPr>
          <a:xfrm>
            <a:off x="3604868" y="1873660"/>
            <a:ext cx="900100" cy="1703432"/>
            <a:chOff x="971600" y="1340768"/>
            <a:chExt cx="1800200" cy="3024336"/>
          </a:xfrm>
        </p:grpSpPr>
        <p:sp>
          <p:nvSpPr>
            <p:cNvPr id="35" name="Ovál 34"/>
            <p:cNvSpPr/>
            <p:nvPr/>
          </p:nvSpPr>
          <p:spPr>
            <a:xfrm>
              <a:off x="971600" y="3429000"/>
              <a:ext cx="1800200" cy="936104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nice 36"/>
            <p:cNvCxnSpPr/>
            <p:nvPr/>
          </p:nvCxnSpPr>
          <p:spPr>
            <a:xfrm>
              <a:off x="2754680" y="1340768"/>
              <a:ext cx="0" cy="255628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TextovéPole 39"/>
          <p:cNvSpPr txBox="1"/>
          <p:nvPr/>
        </p:nvSpPr>
        <p:spPr>
          <a:xfrm>
            <a:off x="827584" y="548680"/>
            <a:ext cx="12241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>
                <a:solidFill>
                  <a:srgbClr val="00B050"/>
                </a:solidFill>
              </a:rPr>
              <a:t>A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41" name="Obrázek 4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35829"/>
            <a:ext cx="704850" cy="1428750"/>
          </a:xfrm>
          <a:prstGeom prst="rect">
            <a:avLst/>
          </a:prstGeom>
        </p:spPr>
      </p:pic>
      <p:sp>
        <p:nvSpPr>
          <p:cNvPr id="42" name="TextovéPole 41"/>
          <p:cNvSpPr txBox="1"/>
          <p:nvPr/>
        </p:nvSpPr>
        <p:spPr>
          <a:xfrm>
            <a:off x="3383868" y="5733256"/>
            <a:ext cx="52925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KYTKA ADÉLA</a:t>
            </a:r>
            <a:endParaRPr lang="cs-CZ" sz="5400" b="1" dirty="0">
              <a:solidFill>
                <a:srgbClr val="00B050"/>
              </a:solidFill>
            </a:endParaRPr>
          </a:p>
        </p:txBody>
      </p:sp>
      <p:pic>
        <p:nvPicPr>
          <p:cNvPr id="43" name="Obrázek 4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29588" y="3743600"/>
            <a:ext cx="990600" cy="1743075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9600" y="3156670"/>
            <a:ext cx="952500" cy="135255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336" y="3562910"/>
            <a:ext cx="1545072" cy="907730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1808" y="2733097"/>
            <a:ext cx="1524000" cy="124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688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bdélník 45"/>
          <p:cNvSpPr/>
          <p:nvPr/>
        </p:nvSpPr>
        <p:spPr>
          <a:xfrm>
            <a:off x="1343556" y="3322890"/>
            <a:ext cx="5084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656377" y="3734480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ÍK</a:t>
            </a:r>
            <a:endParaRPr lang="cs-CZ" dirty="0"/>
          </a:p>
        </p:txBody>
      </p:sp>
      <p:sp>
        <p:nvSpPr>
          <p:cNvPr id="48" name="Ovál 47"/>
          <p:cNvSpPr/>
          <p:nvPr/>
        </p:nvSpPr>
        <p:spPr>
          <a:xfrm>
            <a:off x="1983931" y="5245952"/>
            <a:ext cx="266058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>
            <a:stCxn id="48" idx="6"/>
          </p:cNvCxnSpPr>
          <p:nvPr/>
        </p:nvCxnSpPr>
        <p:spPr>
          <a:xfrm flipV="1">
            <a:off x="2249989" y="4867047"/>
            <a:ext cx="0" cy="450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0" name="Skupina 49"/>
          <p:cNvGrpSpPr/>
          <p:nvPr/>
        </p:nvGrpSpPr>
        <p:grpSpPr>
          <a:xfrm>
            <a:off x="1134337" y="4543564"/>
            <a:ext cx="1672123" cy="1195626"/>
            <a:chOff x="725607" y="4537630"/>
            <a:chExt cx="1672123" cy="1195626"/>
          </a:xfrm>
        </p:grpSpPr>
        <p:cxnSp>
          <p:nvCxnSpPr>
            <p:cNvPr id="51" name="Přímá spojnice 50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7" name="Obrázek 5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17" y="1402338"/>
            <a:ext cx="2660190" cy="1562862"/>
          </a:xfrm>
          <a:prstGeom prst="rect">
            <a:avLst/>
          </a:prstGeom>
        </p:spPr>
      </p:pic>
      <p:sp>
        <p:nvSpPr>
          <p:cNvPr id="58" name="Obdélník 57"/>
          <p:cNvSpPr/>
          <p:nvPr/>
        </p:nvSpPr>
        <p:spPr>
          <a:xfrm>
            <a:off x="4239438" y="3321201"/>
            <a:ext cx="6319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691290" y="3714435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RÉTA</a:t>
            </a:r>
            <a:endParaRPr lang="cs-CZ" dirty="0"/>
          </a:p>
        </p:txBody>
      </p:sp>
      <p:sp>
        <p:nvSpPr>
          <p:cNvPr id="60" name="Ovál 59"/>
          <p:cNvSpPr/>
          <p:nvPr/>
        </p:nvSpPr>
        <p:spPr>
          <a:xfrm>
            <a:off x="4935965" y="5200331"/>
            <a:ext cx="266058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>
            <a:stCxn id="60" idx="6"/>
          </p:cNvCxnSpPr>
          <p:nvPr/>
        </p:nvCxnSpPr>
        <p:spPr>
          <a:xfrm flipV="1">
            <a:off x="5202023" y="4821426"/>
            <a:ext cx="0" cy="450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Skupina 61"/>
          <p:cNvGrpSpPr/>
          <p:nvPr/>
        </p:nvGrpSpPr>
        <p:grpSpPr>
          <a:xfrm>
            <a:off x="4091934" y="4541875"/>
            <a:ext cx="1672123" cy="1195626"/>
            <a:chOff x="725607" y="4537630"/>
            <a:chExt cx="1672123" cy="1195626"/>
          </a:xfrm>
        </p:grpSpPr>
        <p:cxnSp>
          <p:nvCxnSpPr>
            <p:cNvPr id="63" name="Přímá spojnice 62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nice 65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9" name="Obrázek 6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6034" y="1099685"/>
            <a:ext cx="2200779" cy="1801888"/>
          </a:xfrm>
          <a:prstGeom prst="rect">
            <a:avLst/>
          </a:prstGeom>
        </p:spPr>
      </p:pic>
      <p:sp>
        <p:nvSpPr>
          <p:cNvPr id="70" name="Obdélník 69"/>
          <p:cNvSpPr/>
          <p:nvPr/>
        </p:nvSpPr>
        <p:spPr>
          <a:xfrm>
            <a:off x="6782644" y="3322890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7224076" y="3716124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DÉLA</a:t>
            </a:r>
            <a:endParaRPr lang="cs-CZ" dirty="0"/>
          </a:p>
        </p:txBody>
      </p:sp>
      <p:sp>
        <p:nvSpPr>
          <p:cNvPr id="72" name="Ovál 71"/>
          <p:cNvSpPr/>
          <p:nvPr/>
        </p:nvSpPr>
        <p:spPr>
          <a:xfrm>
            <a:off x="7532044" y="5093552"/>
            <a:ext cx="266058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3" name="Přímá spojnice 72"/>
          <p:cNvCxnSpPr>
            <a:stCxn id="72" idx="6"/>
          </p:cNvCxnSpPr>
          <p:nvPr/>
        </p:nvCxnSpPr>
        <p:spPr>
          <a:xfrm flipV="1">
            <a:off x="7798102" y="4714647"/>
            <a:ext cx="0" cy="450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4" name="Skupina 73"/>
          <p:cNvGrpSpPr/>
          <p:nvPr/>
        </p:nvGrpSpPr>
        <p:grpSpPr>
          <a:xfrm>
            <a:off x="6624720" y="4543564"/>
            <a:ext cx="1672123" cy="1195626"/>
            <a:chOff x="725607" y="4537630"/>
            <a:chExt cx="1672123" cy="1195626"/>
          </a:xfrm>
        </p:grpSpPr>
        <p:cxnSp>
          <p:nvCxnSpPr>
            <p:cNvPr id="75" name="Přímá spojnice 74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0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1" name="Obrázek 8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827" y="679848"/>
            <a:ext cx="1241183" cy="2285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6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43556" y="3322890"/>
            <a:ext cx="5084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56377" y="3734480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ÍK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983931" y="5245952"/>
            <a:ext cx="266058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6" idx="6"/>
          </p:cNvCxnSpPr>
          <p:nvPr/>
        </p:nvCxnSpPr>
        <p:spPr>
          <a:xfrm flipV="1">
            <a:off x="2249989" y="4867047"/>
            <a:ext cx="0" cy="450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1134337" y="4543564"/>
            <a:ext cx="1672123" cy="1195626"/>
            <a:chOff x="725607" y="4537630"/>
            <a:chExt cx="1672123" cy="1195626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3" name="Skupina 52"/>
          <p:cNvGrpSpPr/>
          <p:nvPr/>
        </p:nvGrpSpPr>
        <p:grpSpPr>
          <a:xfrm>
            <a:off x="5085624" y="1585956"/>
            <a:ext cx="1672123" cy="1195626"/>
            <a:chOff x="5085624" y="1585956"/>
            <a:chExt cx="1672123" cy="1195626"/>
          </a:xfrm>
        </p:grpSpPr>
        <p:grpSp>
          <p:nvGrpSpPr>
            <p:cNvPr id="15" name="Skupina 1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16" name="Přímá spojnice 15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7" name="Skupina 26"/>
            <p:cNvGrpSpPr/>
            <p:nvPr/>
          </p:nvGrpSpPr>
          <p:grpSpPr>
            <a:xfrm>
              <a:off x="6017123" y="1907332"/>
              <a:ext cx="266058" cy="522921"/>
              <a:chOff x="7158302" y="4705997"/>
              <a:chExt cx="266058" cy="522921"/>
            </a:xfrm>
          </p:grpSpPr>
          <p:sp>
            <p:nvSpPr>
              <p:cNvPr id="25" name="Ovál 24"/>
              <p:cNvSpPr/>
              <p:nvPr/>
            </p:nvSpPr>
            <p:spPr>
              <a:xfrm>
                <a:off x="7158302" y="5084902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6" name="Přímá spojnice 25"/>
              <p:cNvCxnSpPr>
                <a:stCxn id="25" idx="6"/>
              </p:cNvCxnSpPr>
              <p:nvPr/>
            </p:nvCxnSpPr>
            <p:spPr>
              <a:xfrm flipV="1">
                <a:off x="7424360" y="4705997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0" name="Obdélník 29"/>
          <p:cNvSpPr/>
          <p:nvPr/>
        </p:nvSpPr>
        <p:spPr>
          <a:xfrm>
            <a:off x="3837697" y="571341"/>
            <a:ext cx="430964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31550" cmpd="sng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NOTA LEŽÍ V MEZEŘE</a:t>
            </a:r>
          </a:p>
          <a:p>
            <a:pPr algn="ctr"/>
            <a:r>
              <a:rPr lang="cs-CZ" sz="2400" b="1" cap="none" spc="0" dirty="0" smtClean="0">
                <a:ln w="31550" cmpd="sng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MEZI PRVNÍ A DRUHOU LINKOU</a:t>
            </a:r>
            <a:endParaRPr lang="cs-CZ" sz="2400" b="1" cap="none" spc="0" dirty="0">
              <a:ln w="31550" cmpd="sng">
                <a:noFill/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6529255" y="3539367"/>
            <a:ext cx="1672123" cy="1195626"/>
            <a:chOff x="725607" y="4537630"/>
            <a:chExt cx="1672123" cy="1195626"/>
          </a:xfrm>
        </p:grpSpPr>
        <p:cxnSp>
          <p:nvCxnSpPr>
            <p:cNvPr id="32" name="Přímá spojnice 31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8" name="Skupina 37"/>
          <p:cNvGrpSpPr/>
          <p:nvPr/>
        </p:nvGrpSpPr>
        <p:grpSpPr>
          <a:xfrm>
            <a:off x="6555787" y="4948448"/>
            <a:ext cx="1672123" cy="1195626"/>
            <a:chOff x="725607" y="4537630"/>
            <a:chExt cx="1672123" cy="1195626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5" name="Skupina 44"/>
          <p:cNvGrpSpPr/>
          <p:nvPr/>
        </p:nvGrpSpPr>
        <p:grpSpPr>
          <a:xfrm>
            <a:off x="4489218" y="4337405"/>
            <a:ext cx="1672123" cy="1195626"/>
            <a:chOff x="725607" y="4537630"/>
            <a:chExt cx="1672123" cy="1195626"/>
          </a:xfrm>
        </p:grpSpPr>
        <p:cxnSp>
          <p:nvCxnSpPr>
            <p:cNvPr id="46" name="Přímá spojnice 45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2" name="Obdélník 51"/>
          <p:cNvSpPr/>
          <p:nvPr/>
        </p:nvSpPr>
        <p:spPr>
          <a:xfrm>
            <a:off x="3664538" y="2907778"/>
            <a:ext cx="356418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50800" algn="tl" rotWithShape="0">
                    <a:srgbClr val="000000"/>
                  </a:outerShdw>
                </a:effectLst>
              </a:rPr>
              <a:t>VYZKOUŠEJ SI TO:</a:t>
            </a:r>
            <a:endParaRPr lang="cs-CZ" sz="3600" b="1" cap="none" spc="0" dirty="0">
              <a:ln w="17780" cmpd="sng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38" name="Picture 14" descr="C:\Users\Admin\AppData\Local\Microsoft\Windows\Temporary Internet Files\Content.IE5\YV7DYQZH\MC9000278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072" y="276695"/>
            <a:ext cx="3405717" cy="652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17" y="1402338"/>
            <a:ext cx="2660190" cy="1562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15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81841" y="3322890"/>
            <a:ext cx="6319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33693" y="3716124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RÉTA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978368" y="5202020"/>
            <a:ext cx="266058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6" idx="6"/>
          </p:cNvCxnSpPr>
          <p:nvPr/>
        </p:nvCxnSpPr>
        <p:spPr>
          <a:xfrm flipV="1">
            <a:off x="2244426" y="4823115"/>
            <a:ext cx="0" cy="450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1134337" y="4543564"/>
            <a:ext cx="1672123" cy="1195626"/>
            <a:chOff x="725607" y="4537630"/>
            <a:chExt cx="1672123" cy="1195626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4" name="Skupina 23"/>
          <p:cNvGrpSpPr/>
          <p:nvPr/>
        </p:nvGrpSpPr>
        <p:grpSpPr>
          <a:xfrm>
            <a:off x="5556597" y="1223514"/>
            <a:ext cx="1672123" cy="1195626"/>
            <a:chOff x="5556597" y="1223514"/>
            <a:chExt cx="1672123" cy="1195626"/>
          </a:xfrm>
        </p:grpSpPr>
        <p:grpSp>
          <p:nvGrpSpPr>
            <p:cNvPr id="15" name="Skupina 14"/>
            <p:cNvGrpSpPr/>
            <p:nvPr/>
          </p:nvGrpSpPr>
          <p:grpSpPr>
            <a:xfrm>
              <a:off x="5556597" y="1223514"/>
              <a:ext cx="1672123" cy="1195626"/>
              <a:chOff x="725607" y="4537630"/>
              <a:chExt cx="1672123" cy="1195626"/>
            </a:xfrm>
          </p:grpSpPr>
          <p:cxnSp>
            <p:nvCxnSpPr>
              <p:cNvPr id="16" name="Přímá spojnice 15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7" name="Skupina 26"/>
            <p:cNvGrpSpPr/>
            <p:nvPr/>
          </p:nvGrpSpPr>
          <p:grpSpPr>
            <a:xfrm>
              <a:off x="6484005" y="1513192"/>
              <a:ext cx="266058" cy="522920"/>
              <a:chOff x="7199711" y="4718383"/>
              <a:chExt cx="266058" cy="522920"/>
            </a:xfrm>
          </p:grpSpPr>
          <p:sp>
            <p:nvSpPr>
              <p:cNvPr id="25" name="Ovál 24"/>
              <p:cNvSpPr/>
              <p:nvPr/>
            </p:nvSpPr>
            <p:spPr>
              <a:xfrm>
                <a:off x="7199711" y="5060370"/>
                <a:ext cx="266058" cy="18093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6" name="Přímá spojnice 25"/>
              <p:cNvCxnSpPr>
                <a:stCxn id="25" idx="6"/>
              </p:cNvCxnSpPr>
              <p:nvPr/>
            </p:nvCxnSpPr>
            <p:spPr>
              <a:xfrm flipV="1">
                <a:off x="7465769" y="4718383"/>
                <a:ext cx="0" cy="43245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0" name="Obdélník 29"/>
          <p:cNvSpPr/>
          <p:nvPr/>
        </p:nvSpPr>
        <p:spPr>
          <a:xfrm>
            <a:off x="4564801" y="662626"/>
            <a:ext cx="345915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31550" cmpd="sng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NOTA JE NA DRUHÉ LINCE</a:t>
            </a:r>
            <a:endParaRPr lang="cs-CZ" sz="2400" b="1" cap="none" spc="0" dirty="0">
              <a:ln w="31550" cmpd="sng">
                <a:noFill/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6529255" y="3539367"/>
            <a:ext cx="1672123" cy="1195626"/>
            <a:chOff x="725607" y="4537630"/>
            <a:chExt cx="1672123" cy="1195626"/>
          </a:xfrm>
        </p:grpSpPr>
        <p:cxnSp>
          <p:nvCxnSpPr>
            <p:cNvPr id="32" name="Přímá spojnice 31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8" name="Skupina 37"/>
          <p:cNvGrpSpPr/>
          <p:nvPr/>
        </p:nvGrpSpPr>
        <p:grpSpPr>
          <a:xfrm>
            <a:off x="6555787" y="4948448"/>
            <a:ext cx="1672123" cy="1195626"/>
            <a:chOff x="725607" y="4537630"/>
            <a:chExt cx="1672123" cy="1195626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5" name="Skupina 44"/>
          <p:cNvGrpSpPr/>
          <p:nvPr/>
        </p:nvGrpSpPr>
        <p:grpSpPr>
          <a:xfrm>
            <a:off x="4489218" y="4337405"/>
            <a:ext cx="1672123" cy="1195626"/>
            <a:chOff x="725607" y="4537630"/>
            <a:chExt cx="1672123" cy="1195626"/>
          </a:xfrm>
        </p:grpSpPr>
        <p:cxnSp>
          <p:nvCxnSpPr>
            <p:cNvPr id="46" name="Přímá spojnice 45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2" name="Obdélník 51"/>
          <p:cNvSpPr/>
          <p:nvPr/>
        </p:nvSpPr>
        <p:spPr>
          <a:xfrm>
            <a:off x="3664538" y="2907778"/>
            <a:ext cx="356418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50800" algn="tl" rotWithShape="0">
                    <a:srgbClr val="000000"/>
                  </a:outerShdw>
                </a:effectLst>
              </a:rPr>
              <a:t>VYZKOUŠEJ SI TO:</a:t>
            </a:r>
            <a:endParaRPr lang="cs-CZ" sz="3600" b="1" cap="none" spc="0" dirty="0">
              <a:ln w="17780" cmpd="sng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38" name="Picture 14" descr="C:\Users\Admin\AppData\Local\Microsoft\Windows\Temporary Internet Files\Content.IE5\YV7DYQZH\MC900027877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86" y="209627"/>
            <a:ext cx="3405717" cy="652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978" y="1429055"/>
            <a:ext cx="2200779" cy="1801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00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92261" y="3322890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33693" y="3716124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2041661" y="5093552"/>
            <a:ext cx="266058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6" idx="6"/>
          </p:cNvCxnSpPr>
          <p:nvPr/>
        </p:nvCxnSpPr>
        <p:spPr>
          <a:xfrm flipV="1">
            <a:off x="2307719" y="4714647"/>
            <a:ext cx="0" cy="45091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1134337" y="4543564"/>
            <a:ext cx="1672123" cy="1195626"/>
            <a:chOff x="725607" y="4537630"/>
            <a:chExt cx="1672123" cy="1195626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5085624" y="1585956"/>
            <a:ext cx="1672123" cy="1195626"/>
            <a:chOff x="5085624" y="1585956"/>
            <a:chExt cx="1672123" cy="1195626"/>
          </a:xfrm>
        </p:grpSpPr>
        <p:grpSp>
          <p:nvGrpSpPr>
            <p:cNvPr id="15" name="Skupina 1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16" name="Přímá spojnice 15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1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7" name="Skupina 26"/>
            <p:cNvGrpSpPr/>
            <p:nvPr/>
          </p:nvGrpSpPr>
          <p:grpSpPr>
            <a:xfrm>
              <a:off x="6028312" y="1765423"/>
              <a:ext cx="266058" cy="522921"/>
              <a:chOff x="7158303" y="4708104"/>
              <a:chExt cx="266058" cy="522921"/>
            </a:xfrm>
          </p:grpSpPr>
          <p:sp>
            <p:nvSpPr>
              <p:cNvPr id="25" name="Ovál 24"/>
              <p:cNvSpPr/>
              <p:nvPr/>
            </p:nvSpPr>
            <p:spPr>
              <a:xfrm>
                <a:off x="7158303" y="5087009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6" name="Přímá spojnice 25"/>
              <p:cNvCxnSpPr>
                <a:stCxn id="25" idx="6"/>
              </p:cNvCxnSpPr>
              <p:nvPr/>
            </p:nvCxnSpPr>
            <p:spPr>
              <a:xfrm flipV="1">
                <a:off x="7424361" y="4708104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0" name="Obdélník 29"/>
          <p:cNvSpPr/>
          <p:nvPr/>
        </p:nvSpPr>
        <p:spPr>
          <a:xfrm>
            <a:off x="4184145" y="476672"/>
            <a:ext cx="422045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31550" cmpd="sng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NOTA LEŽÍ V MEZEŘE</a:t>
            </a:r>
          </a:p>
          <a:p>
            <a:pPr algn="ctr"/>
            <a:r>
              <a:rPr lang="cs-CZ" sz="2400" b="1" dirty="0" smtClean="0">
                <a:ln w="31550" cmpd="sng">
                  <a:noFill/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MEZI DRUHOU A TŘETÍ LINKOU</a:t>
            </a:r>
            <a:endParaRPr lang="cs-CZ" sz="2400" b="1" cap="none" spc="0" dirty="0">
              <a:ln w="31550" cmpd="sng">
                <a:noFill/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6529255" y="3539367"/>
            <a:ext cx="1672123" cy="1195626"/>
            <a:chOff x="725607" y="4537630"/>
            <a:chExt cx="1672123" cy="1195626"/>
          </a:xfrm>
        </p:grpSpPr>
        <p:cxnSp>
          <p:nvCxnSpPr>
            <p:cNvPr id="32" name="Přímá spojnice 31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8" name="Skupina 37"/>
          <p:cNvGrpSpPr/>
          <p:nvPr/>
        </p:nvGrpSpPr>
        <p:grpSpPr>
          <a:xfrm>
            <a:off x="6555787" y="4948448"/>
            <a:ext cx="1672123" cy="1195626"/>
            <a:chOff x="725607" y="4537630"/>
            <a:chExt cx="1672123" cy="1195626"/>
          </a:xfrm>
        </p:grpSpPr>
        <p:cxnSp>
          <p:nvCxnSpPr>
            <p:cNvPr id="39" name="Přímá spojnice 38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5" name="Skupina 44"/>
          <p:cNvGrpSpPr/>
          <p:nvPr/>
        </p:nvGrpSpPr>
        <p:grpSpPr>
          <a:xfrm>
            <a:off x="4489218" y="4337405"/>
            <a:ext cx="1672123" cy="1195626"/>
            <a:chOff x="725607" y="4537630"/>
            <a:chExt cx="1672123" cy="1195626"/>
          </a:xfrm>
        </p:grpSpPr>
        <p:cxnSp>
          <p:nvCxnSpPr>
            <p:cNvPr id="46" name="Přímá spojnice 45"/>
            <p:cNvCxnSpPr/>
            <p:nvPr/>
          </p:nvCxnSpPr>
          <p:spPr>
            <a:xfrm>
              <a:off x="741546" y="47828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741546" y="49352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741546" y="50876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41546" y="5240018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741546" y="5385522"/>
              <a:ext cx="165618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143" b="94828" l="6748" r="8834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607" y="4537630"/>
              <a:ext cx="441616" cy="11956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52" name="Obdélník 51"/>
          <p:cNvSpPr/>
          <p:nvPr/>
        </p:nvSpPr>
        <p:spPr>
          <a:xfrm>
            <a:off x="3664538" y="2907778"/>
            <a:ext cx="356418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7030A0"/>
                  </a:solidFill>
                  <a:prstDash val="solid"/>
                  <a:miter lim="800000"/>
                </a:ln>
                <a:noFill/>
                <a:effectLst>
                  <a:outerShdw blurRad="50800" algn="tl" rotWithShape="0">
                    <a:srgbClr val="000000"/>
                  </a:outerShdw>
                </a:effectLst>
              </a:rPr>
              <a:t>VYZKOUŠEJ SI TO:</a:t>
            </a:r>
            <a:endParaRPr lang="cs-CZ" sz="3600" b="1" cap="none" spc="0" dirty="0">
              <a:ln w="17780" cmpd="sng">
                <a:solidFill>
                  <a:srgbClr val="7030A0"/>
                </a:solidFill>
                <a:prstDash val="solid"/>
                <a:miter lim="800000"/>
              </a:ln>
              <a:noFill/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38" name="Picture 14" descr="C:\Users\Admin\AppData\Local\Microsoft\Windows\Temporary Internet Files\Content.IE5\YV7DYQZH\MC900027877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67" y="276695"/>
            <a:ext cx="3405717" cy="652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857" y="1099685"/>
            <a:ext cx="1241183" cy="2285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592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Skupina 22"/>
          <p:cNvGrpSpPr/>
          <p:nvPr/>
        </p:nvGrpSpPr>
        <p:grpSpPr>
          <a:xfrm>
            <a:off x="987663" y="5366388"/>
            <a:ext cx="1672123" cy="1195626"/>
            <a:chOff x="5556597" y="1223514"/>
            <a:chExt cx="1672123" cy="1195626"/>
          </a:xfrm>
        </p:grpSpPr>
        <p:grpSp>
          <p:nvGrpSpPr>
            <p:cNvPr id="24" name="Skupina 23"/>
            <p:cNvGrpSpPr/>
            <p:nvPr/>
          </p:nvGrpSpPr>
          <p:grpSpPr>
            <a:xfrm>
              <a:off x="5556597" y="1223514"/>
              <a:ext cx="1672123" cy="1195626"/>
              <a:chOff x="725607" y="4537630"/>
              <a:chExt cx="1672123" cy="1195626"/>
            </a:xfrm>
          </p:grpSpPr>
          <p:cxnSp>
            <p:nvCxnSpPr>
              <p:cNvPr id="28" name="Přímá spojnice 27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33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5" name="Skupina 24"/>
            <p:cNvGrpSpPr/>
            <p:nvPr/>
          </p:nvGrpSpPr>
          <p:grpSpPr>
            <a:xfrm>
              <a:off x="6420963" y="1417799"/>
              <a:ext cx="266058" cy="522920"/>
              <a:chOff x="7136669" y="4622990"/>
              <a:chExt cx="266058" cy="522920"/>
            </a:xfrm>
          </p:grpSpPr>
          <p:sp>
            <p:nvSpPr>
              <p:cNvPr id="26" name="Ovál 25"/>
              <p:cNvSpPr/>
              <p:nvPr/>
            </p:nvSpPr>
            <p:spPr>
              <a:xfrm>
                <a:off x="7136669" y="4964977"/>
                <a:ext cx="266058" cy="18093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nice 26"/>
              <p:cNvCxnSpPr>
                <a:stCxn id="26" idx="6"/>
              </p:cNvCxnSpPr>
              <p:nvPr/>
            </p:nvCxnSpPr>
            <p:spPr>
              <a:xfrm flipV="1">
                <a:off x="7402727" y="4622990"/>
                <a:ext cx="0" cy="43245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4" name="Skupina 33"/>
          <p:cNvGrpSpPr/>
          <p:nvPr/>
        </p:nvGrpSpPr>
        <p:grpSpPr>
          <a:xfrm>
            <a:off x="6264818" y="5347489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6044881" y="1920642"/>
              <a:ext cx="266058" cy="522921"/>
              <a:chOff x="7174872" y="4863323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74872" y="5242228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440930" y="4863323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31321" y="378242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NOTY SE TROCHU POMÍCHALY. </a:t>
            </a:r>
            <a:r>
              <a:rPr lang="cs-CZ" sz="2800" dirty="0"/>
              <a:t> </a:t>
            </a:r>
            <a:r>
              <a:rPr lang="cs-CZ" sz="2800" dirty="0" smtClean="0"/>
              <a:t>PŘIŘAĎ JE SPRÁVNĚ:</a:t>
            </a:r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1343556" y="2971914"/>
            <a:ext cx="5084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656377" y="3383504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ÍK</a:t>
            </a:r>
            <a:endParaRPr lang="cs-CZ" dirty="0"/>
          </a:p>
        </p:txBody>
      </p:sp>
      <p:pic>
        <p:nvPicPr>
          <p:cNvPr id="48" name="Obrázek 4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17" y="1556106"/>
            <a:ext cx="1801051" cy="1058118"/>
          </a:xfrm>
          <a:prstGeom prst="rect">
            <a:avLst/>
          </a:prstGeom>
        </p:spPr>
      </p:pic>
      <p:sp>
        <p:nvSpPr>
          <p:cNvPr id="49" name="Obdélník 48"/>
          <p:cNvSpPr/>
          <p:nvPr/>
        </p:nvSpPr>
        <p:spPr>
          <a:xfrm>
            <a:off x="4239438" y="2970225"/>
            <a:ext cx="6319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91290" y="3363459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RÉTA</a:t>
            </a:r>
            <a:endParaRPr lang="cs-CZ" dirty="0"/>
          </a:p>
        </p:txBody>
      </p:sp>
      <p:pic>
        <p:nvPicPr>
          <p:cNvPr id="51" name="Obrázek 5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1058" y="1430695"/>
            <a:ext cx="1445531" cy="1183529"/>
          </a:xfrm>
          <a:prstGeom prst="rect">
            <a:avLst/>
          </a:prstGeom>
        </p:spPr>
      </p:pic>
      <p:sp>
        <p:nvSpPr>
          <p:cNvPr id="52" name="Obdélník 51"/>
          <p:cNvSpPr/>
          <p:nvPr/>
        </p:nvSpPr>
        <p:spPr>
          <a:xfrm>
            <a:off x="6782644" y="2971914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224076" y="3365148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DÉLA</a:t>
            </a:r>
            <a:endParaRPr lang="cs-CZ" dirty="0"/>
          </a:p>
        </p:txBody>
      </p:sp>
      <p:pic>
        <p:nvPicPr>
          <p:cNvPr id="54" name="Obrázek 5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2850" y="1076923"/>
            <a:ext cx="908509" cy="1672810"/>
          </a:xfrm>
          <a:prstGeom prst="rect">
            <a:avLst/>
          </a:prstGeom>
        </p:spPr>
      </p:pic>
      <p:grpSp>
        <p:nvGrpSpPr>
          <p:cNvPr id="57" name="Skupina 56"/>
          <p:cNvGrpSpPr/>
          <p:nvPr/>
        </p:nvGrpSpPr>
        <p:grpSpPr>
          <a:xfrm>
            <a:off x="3729442" y="5395314"/>
            <a:ext cx="1672123" cy="1195626"/>
            <a:chOff x="3729442" y="5395314"/>
            <a:chExt cx="1672123" cy="1195626"/>
          </a:xfrm>
        </p:grpSpPr>
        <p:grpSp>
          <p:nvGrpSpPr>
            <p:cNvPr id="12" name="Skupina 11"/>
            <p:cNvGrpSpPr/>
            <p:nvPr/>
          </p:nvGrpSpPr>
          <p:grpSpPr>
            <a:xfrm>
              <a:off x="3729442" y="5395314"/>
              <a:ext cx="1672123" cy="1195626"/>
              <a:chOff x="725607" y="4537630"/>
              <a:chExt cx="1672123" cy="1195626"/>
            </a:xfrm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2" name="Picture 2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5" name="Ovál 54"/>
            <p:cNvSpPr/>
            <p:nvPr/>
          </p:nvSpPr>
          <p:spPr>
            <a:xfrm>
              <a:off x="4627765" y="6025694"/>
              <a:ext cx="266058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6" name="Přímá spojnice 55"/>
            <p:cNvCxnSpPr/>
            <p:nvPr/>
          </p:nvCxnSpPr>
          <p:spPr>
            <a:xfrm flipV="1">
              <a:off x="4894586" y="5640502"/>
              <a:ext cx="0" cy="45091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7196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07407E-6 L -0.59948 -0.254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83" y="-1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07407E-6 L 0.59201 -0.2541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01" y="-1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AppData\Local\Microsoft\Windows\Temporary Internet Files\Content.IE5\AM1I8PN9\MC9004400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500" y="297607"/>
            <a:ext cx="4571429" cy="6208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259632" y="3004062"/>
            <a:ext cx="1672123" cy="1195626"/>
            <a:chOff x="5085624" y="1585956"/>
            <a:chExt cx="1672123" cy="1195626"/>
          </a:xfrm>
        </p:grpSpPr>
        <p:grpSp>
          <p:nvGrpSpPr>
            <p:cNvPr id="12" name="Skupina 11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2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cxnSp>
          <p:nvCxnSpPr>
            <p:cNvPr id="13" name="Přímá spojnice 12"/>
            <p:cNvCxnSpPr/>
            <p:nvPr/>
          </p:nvCxnSpPr>
          <p:spPr>
            <a:xfrm>
              <a:off x="5929655" y="2564904"/>
              <a:ext cx="44099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Skupina 13"/>
            <p:cNvGrpSpPr/>
            <p:nvPr/>
          </p:nvGrpSpPr>
          <p:grpSpPr>
            <a:xfrm>
              <a:off x="6017124" y="2135944"/>
              <a:ext cx="266058" cy="522921"/>
              <a:chOff x="7158303" y="4934609"/>
              <a:chExt cx="266058" cy="522921"/>
            </a:xfrm>
          </p:grpSpPr>
          <p:sp>
            <p:nvSpPr>
              <p:cNvPr id="15" name="Ovál 14"/>
              <p:cNvSpPr/>
              <p:nvPr/>
            </p:nvSpPr>
            <p:spPr>
              <a:xfrm>
                <a:off x="7158303" y="5313514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nice 15"/>
              <p:cNvCxnSpPr>
                <a:stCxn id="15" idx="6"/>
              </p:cNvCxnSpPr>
              <p:nvPr/>
            </p:nvCxnSpPr>
            <p:spPr>
              <a:xfrm flipV="1">
                <a:off x="7424361" y="4934609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3" name="Skupina 22"/>
          <p:cNvGrpSpPr/>
          <p:nvPr/>
        </p:nvGrpSpPr>
        <p:grpSpPr>
          <a:xfrm>
            <a:off x="897016" y="940487"/>
            <a:ext cx="1672123" cy="1195626"/>
            <a:chOff x="5556597" y="1223514"/>
            <a:chExt cx="1672123" cy="1195626"/>
          </a:xfrm>
        </p:grpSpPr>
        <p:grpSp>
          <p:nvGrpSpPr>
            <p:cNvPr id="24" name="Skupina 23"/>
            <p:cNvGrpSpPr/>
            <p:nvPr/>
          </p:nvGrpSpPr>
          <p:grpSpPr>
            <a:xfrm>
              <a:off x="5556597" y="1223514"/>
              <a:ext cx="1672123" cy="1195626"/>
              <a:chOff x="725607" y="4537630"/>
              <a:chExt cx="1672123" cy="1195626"/>
            </a:xfrm>
          </p:grpSpPr>
          <p:cxnSp>
            <p:nvCxnSpPr>
              <p:cNvPr id="28" name="Přímá spojnice 27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33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5" name="Skupina 24"/>
            <p:cNvGrpSpPr/>
            <p:nvPr/>
          </p:nvGrpSpPr>
          <p:grpSpPr>
            <a:xfrm>
              <a:off x="6400628" y="1729419"/>
              <a:ext cx="266058" cy="522920"/>
              <a:chOff x="7116334" y="4934610"/>
              <a:chExt cx="266058" cy="522920"/>
            </a:xfrm>
          </p:grpSpPr>
          <p:sp>
            <p:nvSpPr>
              <p:cNvPr id="26" name="Ovál 25"/>
              <p:cNvSpPr/>
              <p:nvPr/>
            </p:nvSpPr>
            <p:spPr>
              <a:xfrm>
                <a:off x="7116334" y="5276597"/>
                <a:ext cx="266058" cy="18093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nice 26"/>
              <p:cNvCxnSpPr>
                <a:stCxn id="26" idx="6"/>
              </p:cNvCxnSpPr>
              <p:nvPr/>
            </p:nvCxnSpPr>
            <p:spPr>
              <a:xfrm flipV="1">
                <a:off x="7382392" y="4934610"/>
                <a:ext cx="0" cy="43245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4" name="Skupina 33"/>
          <p:cNvGrpSpPr/>
          <p:nvPr/>
        </p:nvGrpSpPr>
        <p:grpSpPr>
          <a:xfrm>
            <a:off x="6441783" y="147883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6028312" y="1991928"/>
              <a:ext cx="266058" cy="522921"/>
              <a:chOff x="7158303" y="4934609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58303" y="5313514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424361" y="4934609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580942" y="45896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Klikni na notu </a:t>
            </a:r>
            <a:r>
              <a:rPr lang="cs-CZ" sz="2800" dirty="0"/>
              <a:t>F</a:t>
            </a:r>
            <a:r>
              <a:rPr lang="cs-CZ" sz="1600" dirty="0" smtClean="0"/>
              <a:t>1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4229688" y="3714031"/>
            <a:ext cx="38554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542509" y="3954599"/>
            <a:ext cx="668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ÍK</a:t>
            </a:r>
            <a:endParaRPr lang="cs-CZ" dirty="0"/>
          </a:p>
        </p:txBody>
      </p:sp>
      <p:pic>
        <p:nvPicPr>
          <p:cNvPr id="48" name="Obrázek 4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8849" y="1886271"/>
            <a:ext cx="2017075" cy="1185032"/>
          </a:xfrm>
          <a:prstGeom prst="rect">
            <a:avLst/>
          </a:prstGeom>
        </p:spPr>
      </p:pic>
      <p:grpSp>
        <p:nvGrpSpPr>
          <p:cNvPr id="49" name="Skupina 48"/>
          <p:cNvGrpSpPr/>
          <p:nvPr/>
        </p:nvGrpSpPr>
        <p:grpSpPr>
          <a:xfrm>
            <a:off x="6576035" y="3741677"/>
            <a:ext cx="1672123" cy="1195626"/>
            <a:chOff x="5556597" y="1223514"/>
            <a:chExt cx="1672123" cy="1195626"/>
          </a:xfrm>
        </p:grpSpPr>
        <p:grpSp>
          <p:nvGrpSpPr>
            <p:cNvPr id="50" name="Skupina 49"/>
            <p:cNvGrpSpPr/>
            <p:nvPr/>
          </p:nvGrpSpPr>
          <p:grpSpPr>
            <a:xfrm>
              <a:off x="5556597" y="1223514"/>
              <a:ext cx="1672123" cy="1195626"/>
              <a:chOff x="725607" y="4537630"/>
              <a:chExt cx="1672123" cy="1195626"/>
            </a:xfrm>
          </p:grpSpPr>
          <p:cxnSp>
            <p:nvCxnSpPr>
              <p:cNvPr id="54" name="Přímá spojnice 53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59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51" name="Skupina 50"/>
            <p:cNvGrpSpPr/>
            <p:nvPr/>
          </p:nvGrpSpPr>
          <p:grpSpPr>
            <a:xfrm>
              <a:off x="6420963" y="1417799"/>
              <a:ext cx="266058" cy="522920"/>
              <a:chOff x="7136669" y="4622990"/>
              <a:chExt cx="266058" cy="522920"/>
            </a:xfrm>
          </p:grpSpPr>
          <p:sp>
            <p:nvSpPr>
              <p:cNvPr id="52" name="Ovál 51"/>
              <p:cNvSpPr/>
              <p:nvPr/>
            </p:nvSpPr>
            <p:spPr>
              <a:xfrm>
                <a:off x="7136669" y="4964977"/>
                <a:ext cx="266058" cy="18093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3" name="Přímá spojnice 52"/>
              <p:cNvCxnSpPr>
                <a:stCxn id="52" idx="6"/>
              </p:cNvCxnSpPr>
              <p:nvPr/>
            </p:nvCxnSpPr>
            <p:spPr>
              <a:xfrm flipV="1">
                <a:off x="7402727" y="4622990"/>
                <a:ext cx="0" cy="43245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0" name="Skupina 59"/>
          <p:cNvGrpSpPr/>
          <p:nvPr/>
        </p:nvGrpSpPr>
        <p:grpSpPr>
          <a:xfrm>
            <a:off x="1962720" y="4926259"/>
            <a:ext cx="1672123" cy="1195626"/>
            <a:chOff x="3729442" y="5395314"/>
            <a:chExt cx="1672123" cy="1195626"/>
          </a:xfrm>
        </p:grpSpPr>
        <p:grpSp>
          <p:nvGrpSpPr>
            <p:cNvPr id="61" name="Skupina 60"/>
            <p:cNvGrpSpPr/>
            <p:nvPr/>
          </p:nvGrpSpPr>
          <p:grpSpPr>
            <a:xfrm>
              <a:off x="3729442" y="5395314"/>
              <a:ext cx="1672123" cy="1195626"/>
              <a:chOff x="725607" y="4537630"/>
              <a:chExt cx="1672123" cy="1195626"/>
            </a:xfrm>
          </p:grpSpPr>
          <p:cxnSp>
            <p:nvCxnSpPr>
              <p:cNvPr id="64" name="Přímá spojnice 63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69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2" name="Ovál 61"/>
            <p:cNvSpPr/>
            <p:nvPr/>
          </p:nvSpPr>
          <p:spPr>
            <a:xfrm>
              <a:off x="4627765" y="6025694"/>
              <a:ext cx="266058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3" name="Přímá spojnice 62"/>
            <p:cNvCxnSpPr/>
            <p:nvPr/>
          </p:nvCxnSpPr>
          <p:spPr>
            <a:xfrm flipV="1">
              <a:off x="4894586" y="5640502"/>
              <a:ext cx="0" cy="45091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Skupina 69"/>
          <p:cNvGrpSpPr/>
          <p:nvPr/>
        </p:nvGrpSpPr>
        <p:grpSpPr>
          <a:xfrm>
            <a:off x="4990468" y="5395314"/>
            <a:ext cx="1672123" cy="1195626"/>
            <a:chOff x="5085624" y="1585956"/>
            <a:chExt cx="1672123" cy="1195626"/>
          </a:xfrm>
        </p:grpSpPr>
        <p:grpSp>
          <p:nvGrpSpPr>
            <p:cNvPr id="71" name="Skupina 70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75" name="Přímá spojnice 74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80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72" name="Skupina 71"/>
            <p:cNvGrpSpPr/>
            <p:nvPr/>
          </p:nvGrpSpPr>
          <p:grpSpPr>
            <a:xfrm>
              <a:off x="6044881" y="1920642"/>
              <a:ext cx="266058" cy="522921"/>
              <a:chOff x="7174872" y="4863323"/>
              <a:chExt cx="266058" cy="522921"/>
            </a:xfrm>
          </p:grpSpPr>
          <p:sp>
            <p:nvSpPr>
              <p:cNvPr id="73" name="Ovál 72"/>
              <p:cNvSpPr/>
              <p:nvPr/>
            </p:nvSpPr>
            <p:spPr>
              <a:xfrm>
                <a:off x="7174872" y="5242228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4" name="Přímá spojnice 73"/>
              <p:cNvCxnSpPr>
                <a:stCxn id="73" idx="6"/>
              </p:cNvCxnSpPr>
              <p:nvPr/>
            </p:nvCxnSpPr>
            <p:spPr>
              <a:xfrm flipV="1">
                <a:off x="7440930" y="4863323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026" name="Picture 2" descr="C:\Users\Admin\AppData\Local\Microsoft\Windows\Temporary Internet Files\Content.IE5\YV7DYQZH\MC90044067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080" y="1743540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3126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AppData\Local\Microsoft\Windows\Temporary Internet Files\Content.IE5\AM1I8PN9\MC9004400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722" y="297607"/>
            <a:ext cx="4571429" cy="6208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259632" y="3004062"/>
            <a:ext cx="1672123" cy="1195626"/>
            <a:chOff x="5085624" y="1585956"/>
            <a:chExt cx="1672123" cy="1195626"/>
          </a:xfrm>
        </p:grpSpPr>
        <p:grpSp>
          <p:nvGrpSpPr>
            <p:cNvPr id="12" name="Skupina 11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2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cxnSp>
          <p:nvCxnSpPr>
            <p:cNvPr id="13" name="Přímá spojnice 12"/>
            <p:cNvCxnSpPr/>
            <p:nvPr/>
          </p:nvCxnSpPr>
          <p:spPr>
            <a:xfrm>
              <a:off x="5929655" y="2564904"/>
              <a:ext cx="44099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Skupina 13"/>
            <p:cNvGrpSpPr/>
            <p:nvPr/>
          </p:nvGrpSpPr>
          <p:grpSpPr>
            <a:xfrm>
              <a:off x="6017124" y="2135944"/>
              <a:ext cx="266058" cy="522921"/>
              <a:chOff x="7158303" y="4934609"/>
              <a:chExt cx="266058" cy="522921"/>
            </a:xfrm>
          </p:grpSpPr>
          <p:sp>
            <p:nvSpPr>
              <p:cNvPr id="15" name="Ovál 14"/>
              <p:cNvSpPr/>
              <p:nvPr/>
            </p:nvSpPr>
            <p:spPr>
              <a:xfrm>
                <a:off x="7158303" y="5313514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nice 15"/>
              <p:cNvCxnSpPr>
                <a:stCxn id="15" idx="6"/>
              </p:cNvCxnSpPr>
              <p:nvPr/>
            </p:nvCxnSpPr>
            <p:spPr>
              <a:xfrm flipV="1">
                <a:off x="7424361" y="4934609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3" name="Skupina 22"/>
          <p:cNvGrpSpPr/>
          <p:nvPr/>
        </p:nvGrpSpPr>
        <p:grpSpPr>
          <a:xfrm>
            <a:off x="897016" y="940487"/>
            <a:ext cx="1672123" cy="1195626"/>
            <a:chOff x="5556597" y="1223514"/>
            <a:chExt cx="1672123" cy="1195626"/>
          </a:xfrm>
        </p:grpSpPr>
        <p:grpSp>
          <p:nvGrpSpPr>
            <p:cNvPr id="24" name="Skupina 23"/>
            <p:cNvGrpSpPr/>
            <p:nvPr/>
          </p:nvGrpSpPr>
          <p:grpSpPr>
            <a:xfrm>
              <a:off x="5556597" y="1223514"/>
              <a:ext cx="1672123" cy="1195626"/>
              <a:chOff x="725607" y="4537630"/>
              <a:chExt cx="1672123" cy="1195626"/>
            </a:xfrm>
          </p:grpSpPr>
          <p:cxnSp>
            <p:nvCxnSpPr>
              <p:cNvPr id="28" name="Přímá spojnice 27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33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5" name="Skupina 24"/>
            <p:cNvGrpSpPr/>
            <p:nvPr/>
          </p:nvGrpSpPr>
          <p:grpSpPr>
            <a:xfrm>
              <a:off x="6400628" y="1729419"/>
              <a:ext cx="266058" cy="522920"/>
              <a:chOff x="7116334" y="4934610"/>
              <a:chExt cx="266058" cy="522920"/>
            </a:xfrm>
          </p:grpSpPr>
          <p:sp>
            <p:nvSpPr>
              <p:cNvPr id="26" name="Ovál 25"/>
              <p:cNvSpPr/>
              <p:nvPr/>
            </p:nvSpPr>
            <p:spPr>
              <a:xfrm>
                <a:off x="7116334" y="5276597"/>
                <a:ext cx="266058" cy="18093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nice 26"/>
              <p:cNvCxnSpPr>
                <a:stCxn id="26" idx="6"/>
              </p:cNvCxnSpPr>
              <p:nvPr/>
            </p:nvCxnSpPr>
            <p:spPr>
              <a:xfrm flipV="1">
                <a:off x="7382392" y="4934610"/>
                <a:ext cx="0" cy="43245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4" name="Skupina 33"/>
          <p:cNvGrpSpPr/>
          <p:nvPr/>
        </p:nvGrpSpPr>
        <p:grpSpPr>
          <a:xfrm>
            <a:off x="6441783" y="147883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6028312" y="1991928"/>
              <a:ext cx="266058" cy="522921"/>
              <a:chOff x="7158303" y="4934609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58303" y="5313514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424361" y="4934609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580942" y="45896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Klikni na notu </a:t>
            </a:r>
            <a:r>
              <a:rPr lang="cs-CZ" sz="2800" dirty="0"/>
              <a:t>G</a:t>
            </a:r>
            <a:r>
              <a:rPr lang="cs-CZ" sz="1600" dirty="0" smtClean="0"/>
              <a:t>1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grpSp>
        <p:nvGrpSpPr>
          <p:cNvPr id="49" name="Skupina 48"/>
          <p:cNvGrpSpPr/>
          <p:nvPr/>
        </p:nvGrpSpPr>
        <p:grpSpPr>
          <a:xfrm>
            <a:off x="6576035" y="3741677"/>
            <a:ext cx="1672123" cy="1195626"/>
            <a:chOff x="5556597" y="1223514"/>
            <a:chExt cx="1672123" cy="1195626"/>
          </a:xfrm>
        </p:grpSpPr>
        <p:grpSp>
          <p:nvGrpSpPr>
            <p:cNvPr id="50" name="Skupina 49"/>
            <p:cNvGrpSpPr/>
            <p:nvPr/>
          </p:nvGrpSpPr>
          <p:grpSpPr>
            <a:xfrm>
              <a:off x="5556597" y="1223514"/>
              <a:ext cx="1672123" cy="1195626"/>
              <a:chOff x="725607" y="4537630"/>
              <a:chExt cx="1672123" cy="1195626"/>
            </a:xfrm>
          </p:grpSpPr>
          <p:cxnSp>
            <p:nvCxnSpPr>
              <p:cNvPr id="54" name="Přímá spojnice 53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59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51" name="Skupina 50"/>
            <p:cNvGrpSpPr/>
            <p:nvPr/>
          </p:nvGrpSpPr>
          <p:grpSpPr>
            <a:xfrm>
              <a:off x="6420963" y="1417799"/>
              <a:ext cx="266058" cy="522920"/>
              <a:chOff x="7136669" y="4622990"/>
              <a:chExt cx="266058" cy="522920"/>
            </a:xfrm>
          </p:grpSpPr>
          <p:sp>
            <p:nvSpPr>
              <p:cNvPr id="52" name="Ovál 51"/>
              <p:cNvSpPr/>
              <p:nvPr/>
            </p:nvSpPr>
            <p:spPr>
              <a:xfrm>
                <a:off x="7136669" y="4964977"/>
                <a:ext cx="266058" cy="18093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3" name="Přímá spojnice 52"/>
              <p:cNvCxnSpPr>
                <a:stCxn id="52" idx="6"/>
              </p:cNvCxnSpPr>
              <p:nvPr/>
            </p:nvCxnSpPr>
            <p:spPr>
              <a:xfrm flipV="1">
                <a:off x="7402727" y="4622990"/>
                <a:ext cx="0" cy="43245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0" name="Skupina 59"/>
          <p:cNvGrpSpPr/>
          <p:nvPr/>
        </p:nvGrpSpPr>
        <p:grpSpPr>
          <a:xfrm>
            <a:off x="1962720" y="4926259"/>
            <a:ext cx="1672123" cy="1195626"/>
            <a:chOff x="3729442" y="5395314"/>
            <a:chExt cx="1672123" cy="1195626"/>
          </a:xfrm>
        </p:grpSpPr>
        <p:grpSp>
          <p:nvGrpSpPr>
            <p:cNvPr id="61" name="Skupina 60"/>
            <p:cNvGrpSpPr/>
            <p:nvPr/>
          </p:nvGrpSpPr>
          <p:grpSpPr>
            <a:xfrm>
              <a:off x="3729442" y="5395314"/>
              <a:ext cx="1672123" cy="1195626"/>
              <a:chOff x="725607" y="4537630"/>
              <a:chExt cx="1672123" cy="1195626"/>
            </a:xfrm>
          </p:grpSpPr>
          <p:cxnSp>
            <p:nvCxnSpPr>
              <p:cNvPr id="64" name="Přímá spojnice 63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69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2" name="Ovál 61"/>
            <p:cNvSpPr/>
            <p:nvPr/>
          </p:nvSpPr>
          <p:spPr>
            <a:xfrm>
              <a:off x="4627765" y="6025694"/>
              <a:ext cx="266058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3" name="Přímá spojnice 62"/>
            <p:cNvCxnSpPr/>
            <p:nvPr/>
          </p:nvCxnSpPr>
          <p:spPr>
            <a:xfrm flipV="1">
              <a:off x="4894586" y="5640502"/>
              <a:ext cx="0" cy="45091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Skupina 69"/>
          <p:cNvGrpSpPr/>
          <p:nvPr/>
        </p:nvGrpSpPr>
        <p:grpSpPr>
          <a:xfrm>
            <a:off x="5006407" y="5423520"/>
            <a:ext cx="1672123" cy="1195626"/>
            <a:chOff x="5085624" y="1585956"/>
            <a:chExt cx="1672123" cy="1195626"/>
          </a:xfrm>
        </p:grpSpPr>
        <p:grpSp>
          <p:nvGrpSpPr>
            <p:cNvPr id="71" name="Skupina 70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75" name="Přímá spojnice 74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80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72" name="Skupina 71"/>
            <p:cNvGrpSpPr/>
            <p:nvPr/>
          </p:nvGrpSpPr>
          <p:grpSpPr>
            <a:xfrm>
              <a:off x="6044881" y="1920642"/>
              <a:ext cx="266058" cy="522921"/>
              <a:chOff x="7174872" y="4863323"/>
              <a:chExt cx="266058" cy="522921"/>
            </a:xfrm>
          </p:grpSpPr>
          <p:sp>
            <p:nvSpPr>
              <p:cNvPr id="73" name="Ovál 72"/>
              <p:cNvSpPr/>
              <p:nvPr/>
            </p:nvSpPr>
            <p:spPr>
              <a:xfrm>
                <a:off x="7174872" y="5242228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4" name="Přímá spojnice 73"/>
              <p:cNvCxnSpPr>
                <a:stCxn id="73" idx="6"/>
              </p:cNvCxnSpPr>
              <p:nvPr/>
            </p:nvCxnSpPr>
            <p:spPr>
              <a:xfrm flipV="1">
                <a:off x="7440930" y="4863323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81" name="Obdélník 80"/>
          <p:cNvSpPr/>
          <p:nvPr/>
        </p:nvSpPr>
        <p:spPr>
          <a:xfrm>
            <a:off x="4036904" y="3015269"/>
            <a:ext cx="6319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488756" y="3408503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RÉTA</a:t>
            </a:r>
            <a:endParaRPr lang="cs-CZ" dirty="0"/>
          </a:p>
        </p:txBody>
      </p:sp>
      <p:pic>
        <p:nvPicPr>
          <p:cNvPr id="83" name="Obrázek 8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8524" y="1475739"/>
            <a:ext cx="1445531" cy="1183529"/>
          </a:xfrm>
          <a:prstGeom prst="rect">
            <a:avLst/>
          </a:prstGeom>
        </p:spPr>
      </p:pic>
      <p:pic>
        <p:nvPicPr>
          <p:cNvPr id="1026" name="Picture 2" descr="C:\Users\Admin\AppData\Local\Microsoft\Windows\Temporary Internet Files\Content.IE5\YV7DYQZH\MC90044067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379" y="1373426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721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Admin\AppData\Local\Microsoft\Windows\Temporary Internet Files\Content.IE5\AM1I8PN9\MC90044003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5722" y="297607"/>
            <a:ext cx="4571429" cy="6208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259632" y="3004062"/>
            <a:ext cx="1672123" cy="1195626"/>
            <a:chOff x="5085624" y="1585956"/>
            <a:chExt cx="1672123" cy="1195626"/>
          </a:xfrm>
        </p:grpSpPr>
        <p:grpSp>
          <p:nvGrpSpPr>
            <p:cNvPr id="12" name="Skupina 11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17" name="Přímá spojnice 16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2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cxnSp>
          <p:nvCxnSpPr>
            <p:cNvPr id="13" name="Přímá spojnice 12"/>
            <p:cNvCxnSpPr/>
            <p:nvPr/>
          </p:nvCxnSpPr>
          <p:spPr>
            <a:xfrm>
              <a:off x="5929655" y="2564904"/>
              <a:ext cx="440997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Skupina 13"/>
            <p:cNvGrpSpPr/>
            <p:nvPr/>
          </p:nvGrpSpPr>
          <p:grpSpPr>
            <a:xfrm>
              <a:off x="6017124" y="2135944"/>
              <a:ext cx="266058" cy="522921"/>
              <a:chOff x="7158303" y="4934609"/>
              <a:chExt cx="266058" cy="522921"/>
            </a:xfrm>
          </p:grpSpPr>
          <p:sp>
            <p:nvSpPr>
              <p:cNvPr id="15" name="Ovál 14"/>
              <p:cNvSpPr/>
              <p:nvPr/>
            </p:nvSpPr>
            <p:spPr>
              <a:xfrm>
                <a:off x="7158303" y="5313514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nice 15"/>
              <p:cNvCxnSpPr>
                <a:stCxn id="15" idx="6"/>
              </p:cNvCxnSpPr>
              <p:nvPr/>
            </p:nvCxnSpPr>
            <p:spPr>
              <a:xfrm flipV="1">
                <a:off x="7424361" y="4934609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3" name="Skupina 22"/>
          <p:cNvGrpSpPr/>
          <p:nvPr/>
        </p:nvGrpSpPr>
        <p:grpSpPr>
          <a:xfrm>
            <a:off x="897016" y="940487"/>
            <a:ext cx="1672123" cy="1195626"/>
            <a:chOff x="5556597" y="1223514"/>
            <a:chExt cx="1672123" cy="1195626"/>
          </a:xfrm>
        </p:grpSpPr>
        <p:grpSp>
          <p:nvGrpSpPr>
            <p:cNvPr id="24" name="Skupina 23"/>
            <p:cNvGrpSpPr/>
            <p:nvPr/>
          </p:nvGrpSpPr>
          <p:grpSpPr>
            <a:xfrm>
              <a:off x="5556597" y="1223514"/>
              <a:ext cx="1672123" cy="1195626"/>
              <a:chOff x="725607" y="4537630"/>
              <a:chExt cx="1672123" cy="1195626"/>
            </a:xfrm>
          </p:grpSpPr>
          <p:cxnSp>
            <p:nvCxnSpPr>
              <p:cNvPr id="28" name="Přímá spojnice 27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33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25" name="Skupina 24"/>
            <p:cNvGrpSpPr/>
            <p:nvPr/>
          </p:nvGrpSpPr>
          <p:grpSpPr>
            <a:xfrm>
              <a:off x="6400628" y="1729419"/>
              <a:ext cx="266058" cy="522920"/>
              <a:chOff x="7116334" y="4934610"/>
              <a:chExt cx="266058" cy="522920"/>
            </a:xfrm>
          </p:grpSpPr>
          <p:sp>
            <p:nvSpPr>
              <p:cNvPr id="26" name="Ovál 25"/>
              <p:cNvSpPr/>
              <p:nvPr/>
            </p:nvSpPr>
            <p:spPr>
              <a:xfrm>
                <a:off x="7116334" y="5276597"/>
                <a:ext cx="266058" cy="18093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nice 26"/>
              <p:cNvCxnSpPr>
                <a:stCxn id="26" idx="6"/>
              </p:cNvCxnSpPr>
              <p:nvPr/>
            </p:nvCxnSpPr>
            <p:spPr>
              <a:xfrm flipV="1">
                <a:off x="7382392" y="4934610"/>
                <a:ext cx="0" cy="43245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4" name="Skupina 33"/>
          <p:cNvGrpSpPr/>
          <p:nvPr/>
        </p:nvGrpSpPr>
        <p:grpSpPr>
          <a:xfrm>
            <a:off x="6441783" y="147883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6028312" y="1991928"/>
              <a:ext cx="266058" cy="522921"/>
              <a:chOff x="7158303" y="4934609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58303" y="5313514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424361" y="4934609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580942" y="45896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Klikni na notu A</a:t>
            </a:r>
            <a:r>
              <a:rPr lang="cs-CZ" sz="1600" dirty="0" smtClean="0"/>
              <a:t>1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grpSp>
        <p:nvGrpSpPr>
          <p:cNvPr id="49" name="Skupina 48"/>
          <p:cNvGrpSpPr/>
          <p:nvPr/>
        </p:nvGrpSpPr>
        <p:grpSpPr>
          <a:xfrm>
            <a:off x="6576035" y="3741677"/>
            <a:ext cx="1672123" cy="1195626"/>
            <a:chOff x="5556597" y="1223514"/>
            <a:chExt cx="1672123" cy="1195626"/>
          </a:xfrm>
        </p:grpSpPr>
        <p:grpSp>
          <p:nvGrpSpPr>
            <p:cNvPr id="50" name="Skupina 49"/>
            <p:cNvGrpSpPr/>
            <p:nvPr/>
          </p:nvGrpSpPr>
          <p:grpSpPr>
            <a:xfrm>
              <a:off x="5556597" y="1223514"/>
              <a:ext cx="1672123" cy="1195626"/>
              <a:chOff x="725607" y="4537630"/>
              <a:chExt cx="1672123" cy="1195626"/>
            </a:xfrm>
          </p:grpSpPr>
          <p:cxnSp>
            <p:nvCxnSpPr>
              <p:cNvPr id="54" name="Přímá spojnice 53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Přímá spojnice 55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59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51" name="Skupina 50"/>
            <p:cNvGrpSpPr/>
            <p:nvPr/>
          </p:nvGrpSpPr>
          <p:grpSpPr>
            <a:xfrm>
              <a:off x="6420963" y="1417799"/>
              <a:ext cx="266058" cy="522920"/>
              <a:chOff x="7136669" y="4622990"/>
              <a:chExt cx="266058" cy="522920"/>
            </a:xfrm>
          </p:grpSpPr>
          <p:sp>
            <p:nvSpPr>
              <p:cNvPr id="52" name="Ovál 51"/>
              <p:cNvSpPr/>
              <p:nvPr/>
            </p:nvSpPr>
            <p:spPr>
              <a:xfrm>
                <a:off x="7136669" y="4964977"/>
                <a:ext cx="266058" cy="180933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3" name="Přímá spojnice 52"/>
              <p:cNvCxnSpPr>
                <a:stCxn id="52" idx="6"/>
              </p:cNvCxnSpPr>
              <p:nvPr/>
            </p:nvCxnSpPr>
            <p:spPr>
              <a:xfrm flipV="1">
                <a:off x="7402727" y="4622990"/>
                <a:ext cx="0" cy="432454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0" name="Skupina 59"/>
          <p:cNvGrpSpPr/>
          <p:nvPr/>
        </p:nvGrpSpPr>
        <p:grpSpPr>
          <a:xfrm>
            <a:off x="1962720" y="4926259"/>
            <a:ext cx="1672123" cy="1195626"/>
            <a:chOff x="3729442" y="5395314"/>
            <a:chExt cx="1672123" cy="1195626"/>
          </a:xfrm>
        </p:grpSpPr>
        <p:grpSp>
          <p:nvGrpSpPr>
            <p:cNvPr id="61" name="Skupina 60"/>
            <p:cNvGrpSpPr/>
            <p:nvPr/>
          </p:nvGrpSpPr>
          <p:grpSpPr>
            <a:xfrm>
              <a:off x="3729442" y="5395314"/>
              <a:ext cx="1672123" cy="1195626"/>
              <a:chOff x="725607" y="4537630"/>
              <a:chExt cx="1672123" cy="1195626"/>
            </a:xfrm>
          </p:grpSpPr>
          <p:cxnSp>
            <p:nvCxnSpPr>
              <p:cNvPr id="64" name="Přímá spojnice 63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69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62" name="Ovál 61"/>
            <p:cNvSpPr/>
            <p:nvPr/>
          </p:nvSpPr>
          <p:spPr>
            <a:xfrm>
              <a:off x="4627765" y="6025694"/>
              <a:ext cx="266058" cy="14401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3" name="Přímá spojnice 62"/>
            <p:cNvCxnSpPr/>
            <p:nvPr/>
          </p:nvCxnSpPr>
          <p:spPr>
            <a:xfrm flipV="1">
              <a:off x="4894586" y="5640502"/>
              <a:ext cx="0" cy="45091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Skupina 69"/>
          <p:cNvGrpSpPr/>
          <p:nvPr/>
        </p:nvGrpSpPr>
        <p:grpSpPr>
          <a:xfrm>
            <a:off x="5006407" y="5423520"/>
            <a:ext cx="1672123" cy="1195626"/>
            <a:chOff x="5085624" y="1585956"/>
            <a:chExt cx="1672123" cy="1195626"/>
          </a:xfrm>
        </p:grpSpPr>
        <p:grpSp>
          <p:nvGrpSpPr>
            <p:cNvPr id="71" name="Skupina 70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75" name="Přímá spojnice 74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80" name="Picture 2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72" name="Skupina 71"/>
            <p:cNvGrpSpPr/>
            <p:nvPr/>
          </p:nvGrpSpPr>
          <p:grpSpPr>
            <a:xfrm>
              <a:off x="6044881" y="1920642"/>
              <a:ext cx="266058" cy="522921"/>
              <a:chOff x="7174872" y="4863323"/>
              <a:chExt cx="266058" cy="522921"/>
            </a:xfrm>
          </p:grpSpPr>
          <p:sp>
            <p:nvSpPr>
              <p:cNvPr id="73" name="Ovál 72"/>
              <p:cNvSpPr/>
              <p:nvPr/>
            </p:nvSpPr>
            <p:spPr>
              <a:xfrm>
                <a:off x="7174872" y="5242228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4" name="Přímá spojnice 73"/>
              <p:cNvCxnSpPr>
                <a:stCxn id="73" idx="6"/>
              </p:cNvCxnSpPr>
              <p:nvPr/>
            </p:nvCxnSpPr>
            <p:spPr>
              <a:xfrm flipV="1">
                <a:off x="7440930" y="4863323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84" name="Obdélník 83"/>
          <p:cNvSpPr/>
          <p:nvPr/>
        </p:nvSpPr>
        <p:spPr>
          <a:xfrm>
            <a:off x="4307778" y="3254075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749210" y="3647309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DÉLA</a:t>
            </a:r>
            <a:endParaRPr lang="cs-CZ" dirty="0"/>
          </a:p>
        </p:txBody>
      </p:sp>
      <p:pic>
        <p:nvPicPr>
          <p:cNvPr id="86" name="Obrázek 8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359084"/>
            <a:ext cx="908509" cy="1672810"/>
          </a:xfrm>
          <a:prstGeom prst="rect">
            <a:avLst/>
          </a:prstGeom>
        </p:spPr>
      </p:pic>
      <p:pic>
        <p:nvPicPr>
          <p:cNvPr id="1026" name="Picture 2" descr="C:\Users\Admin\AppData\Local\Microsoft\Windows\Temporary Internet Files\Content.IE5\YV7DYQZH\MC900440672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556" y="1548808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702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M9100011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65" y="2321632"/>
            <a:ext cx="3358696" cy="33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Skupina 49"/>
          <p:cNvGrpSpPr/>
          <p:nvPr/>
        </p:nvGrpSpPr>
        <p:grpSpPr>
          <a:xfrm>
            <a:off x="691902" y="1019047"/>
            <a:ext cx="1233085" cy="2797433"/>
            <a:chOff x="873469" y="1288023"/>
            <a:chExt cx="1233085" cy="279743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177" y="1288023"/>
              <a:ext cx="1004575" cy="2036301"/>
            </a:xfrm>
            <a:prstGeom prst="rect">
              <a:avLst/>
            </a:prstGeom>
          </p:spPr>
        </p:pic>
        <p:grpSp>
          <p:nvGrpSpPr>
            <p:cNvPr id="46" name="Skupina 45"/>
            <p:cNvGrpSpPr/>
            <p:nvPr/>
          </p:nvGrpSpPr>
          <p:grpSpPr>
            <a:xfrm>
              <a:off x="873469" y="3162126"/>
              <a:ext cx="1233085" cy="923330"/>
              <a:chOff x="1078188" y="3239335"/>
              <a:chExt cx="1233085" cy="92333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078188" y="3239335"/>
                <a:ext cx="55816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cap="none" spc="50" dirty="0" smtClean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C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1429279" y="3616229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ECILKA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7619851" y="2216761"/>
            <a:ext cx="1351420" cy="3054033"/>
            <a:chOff x="7150425" y="1707477"/>
            <a:chExt cx="1351420" cy="305403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50425" y="1707477"/>
              <a:ext cx="1351419" cy="2377979"/>
            </a:xfrm>
            <a:prstGeom prst="rect">
              <a:avLst/>
            </a:prstGeom>
          </p:spPr>
        </p:pic>
        <p:grpSp>
          <p:nvGrpSpPr>
            <p:cNvPr id="48" name="Skupina 47"/>
            <p:cNvGrpSpPr/>
            <p:nvPr/>
          </p:nvGrpSpPr>
          <p:grpSpPr>
            <a:xfrm>
              <a:off x="7207506" y="3838180"/>
              <a:ext cx="1294339" cy="923330"/>
              <a:chOff x="4079210" y="3339230"/>
              <a:chExt cx="1294339" cy="92333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079210" y="3339230"/>
                <a:ext cx="62709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D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491555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AVID</a:t>
                </a:r>
                <a:endParaRPr lang="cs-CZ" dirty="0"/>
              </a:p>
            </p:txBody>
          </p:sp>
        </p:grpSp>
      </p:grpSp>
      <p:grpSp>
        <p:nvGrpSpPr>
          <p:cNvPr id="13" name="Skupina 12"/>
          <p:cNvGrpSpPr/>
          <p:nvPr/>
        </p:nvGrpSpPr>
        <p:grpSpPr>
          <a:xfrm>
            <a:off x="3203487" y="3897878"/>
            <a:ext cx="2016021" cy="1788295"/>
            <a:chOff x="3203487" y="3897878"/>
            <a:chExt cx="2016021" cy="178829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487" y="3897878"/>
              <a:ext cx="1259362" cy="1788295"/>
            </a:xfrm>
            <a:prstGeom prst="rect">
              <a:avLst/>
            </a:prstGeom>
          </p:spPr>
        </p:pic>
        <p:grpSp>
          <p:nvGrpSpPr>
            <p:cNvPr id="47" name="Skupina 46"/>
            <p:cNvGrpSpPr/>
            <p:nvPr/>
          </p:nvGrpSpPr>
          <p:grpSpPr>
            <a:xfrm>
              <a:off x="3996499" y="4447359"/>
              <a:ext cx="1223009" cy="923330"/>
              <a:chOff x="6899215" y="3339230"/>
              <a:chExt cx="1223009" cy="92333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899215" y="3339230"/>
                <a:ext cx="52931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E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40230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MIL</a:t>
                </a:r>
                <a:endParaRPr lang="cs-CZ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2935881" y="192404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6028312" y="1766183"/>
              <a:ext cx="266058" cy="522921"/>
              <a:chOff x="7158303" y="4708864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58303" y="5087769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424361" y="4708864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11560" y="495827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Komu nota patří? Klikni na něj:</a:t>
            </a:r>
            <a:endParaRPr lang="cs-CZ" sz="2800" dirty="0"/>
          </a:p>
        </p:txBody>
      </p:sp>
      <p:pic>
        <p:nvPicPr>
          <p:cNvPr id="7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906" y="3912065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3840" y="4479860"/>
            <a:ext cx="1855654" cy="1801663"/>
            <a:chOff x="363840" y="4479860"/>
            <a:chExt cx="1855654" cy="1801663"/>
          </a:xfrm>
        </p:grpSpPr>
        <p:sp>
          <p:nvSpPr>
            <p:cNvPr id="30" name="Obdélník 29"/>
            <p:cNvSpPr/>
            <p:nvPr/>
          </p:nvSpPr>
          <p:spPr>
            <a:xfrm>
              <a:off x="1030829" y="5358193"/>
              <a:ext cx="50847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F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37500" y="5819858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ÍK</a:t>
              </a:r>
              <a:endParaRPr lang="cs-CZ" dirty="0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840" y="4479860"/>
              <a:ext cx="1801051" cy="10581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726997" y="4215074"/>
            <a:ext cx="1480509" cy="1908402"/>
            <a:chOff x="5726997" y="4215074"/>
            <a:chExt cx="1480509" cy="1908402"/>
          </a:xfrm>
        </p:grpSpPr>
        <p:sp>
          <p:nvSpPr>
            <p:cNvPr id="33" name="Obdélník 32"/>
            <p:cNvSpPr/>
            <p:nvPr/>
          </p:nvSpPr>
          <p:spPr>
            <a:xfrm>
              <a:off x="5726997" y="5200146"/>
              <a:ext cx="63190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G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6178849" y="559338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RÉTA</a:t>
              </a:r>
              <a:endParaRPr lang="cs-CZ" dirty="0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1975" y="4215074"/>
              <a:ext cx="1445531" cy="1183529"/>
            </a:xfrm>
            <a:prstGeom prst="rect">
              <a:avLst/>
            </a:prstGeom>
          </p:spPr>
        </p:pic>
      </p:grpSp>
      <p:sp>
        <p:nvSpPr>
          <p:cNvPr id="53" name="Obdélník 52"/>
          <p:cNvSpPr/>
          <p:nvPr/>
        </p:nvSpPr>
        <p:spPr>
          <a:xfrm>
            <a:off x="5739595" y="2483176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181027" y="2876410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DÉLA</a:t>
            </a:r>
            <a:endParaRPr lang="cs-CZ" dirty="0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4646" y="1185074"/>
            <a:ext cx="908509" cy="1672810"/>
          </a:xfrm>
          <a:prstGeom prst="rect">
            <a:avLst/>
          </a:prstGeom>
        </p:spPr>
      </p:pic>
      <p:pic>
        <p:nvPicPr>
          <p:cNvPr id="56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800" y="4270865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176" y="2671512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" y="1338804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40" y="4597363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44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M9100011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65" y="2321632"/>
            <a:ext cx="3358696" cy="33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Skupina 49"/>
          <p:cNvGrpSpPr/>
          <p:nvPr/>
        </p:nvGrpSpPr>
        <p:grpSpPr>
          <a:xfrm>
            <a:off x="691902" y="1019047"/>
            <a:ext cx="1233085" cy="2797433"/>
            <a:chOff x="873469" y="1288023"/>
            <a:chExt cx="1233085" cy="279743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177" y="1288023"/>
              <a:ext cx="1004575" cy="2036301"/>
            </a:xfrm>
            <a:prstGeom prst="rect">
              <a:avLst/>
            </a:prstGeom>
          </p:spPr>
        </p:pic>
        <p:grpSp>
          <p:nvGrpSpPr>
            <p:cNvPr id="46" name="Skupina 45"/>
            <p:cNvGrpSpPr/>
            <p:nvPr/>
          </p:nvGrpSpPr>
          <p:grpSpPr>
            <a:xfrm>
              <a:off x="873469" y="3162126"/>
              <a:ext cx="1233085" cy="923330"/>
              <a:chOff x="1078188" y="3239335"/>
              <a:chExt cx="1233085" cy="92333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078188" y="3239335"/>
                <a:ext cx="55816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cap="none" spc="50" dirty="0" smtClean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C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1429279" y="3616229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ECILKA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7619851" y="2216761"/>
            <a:ext cx="1351420" cy="3054033"/>
            <a:chOff x="7150425" y="1707477"/>
            <a:chExt cx="1351420" cy="305403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50425" y="1707477"/>
              <a:ext cx="1351419" cy="2377979"/>
            </a:xfrm>
            <a:prstGeom prst="rect">
              <a:avLst/>
            </a:prstGeom>
          </p:spPr>
        </p:pic>
        <p:grpSp>
          <p:nvGrpSpPr>
            <p:cNvPr id="48" name="Skupina 47"/>
            <p:cNvGrpSpPr/>
            <p:nvPr/>
          </p:nvGrpSpPr>
          <p:grpSpPr>
            <a:xfrm>
              <a:off x="7207506" y="3838180"/>
              <a:ext cx="1294339" cy="923330"/>
              <a:chOff x="4079210" y="3339230"/>
              <a:chExt cx="1294339" cy="92333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079210" y="3339230"/>
                <a:ext cx="62709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D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491555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AVID</a:t>
                </a:r>
                <a:endParaRPr lang="cs-CZ" dirty="0"/>
              </a:p>
            </p:txBody>
          </p:sp>
        </p:grpSp>
      </p:grpSp>
      <p:grpSp>
        <p:nvGrpSpPr>
          <p:cNvPr id="13" name="Skupina 12"/>
          <p:cNvGrpSpPr/>
          <p:nvPr/>
        </p:nvGrpSpPr>
        <p:grpSpPr>
          <a:xfrm>
            <a:off x="3203487" y="3897878"/>
            <a:ext cx="2016021" cy="1788295"/>
            <a:chOff x="3203487" y="3897878"/>
            <a:chExt cx="2016021" cy="178829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487" y="3897878"/>
              <a:ext cx="1259362" cy="1788295"/>
            </a:xfrm>
            <a:prstGeom prst="rect">
              <a:avLst/>
            </a:prstGeom>
          </p:spPr>
        </p:pic>
        <p:grpSp>
          <p:nvGrpSpPr>
            <p:cNvPr id="47" name="Skupina 46"/>
            <p:cNvGrpSpPr/>
            <p:nvPr/>
          </p:nvGrpSpPr>
          <p:grpSpPr>
            <a:xfrm>
              <a:off x="3996499" y="4447359"/>
              <a:ext cx="1223009" cy="923330"/>
              <a:chOff x="6899215" y="3339230"/>
              <a:chExt cx="1223009" cy="92333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899215" y="3339230"/>
                <a:ext cx="52931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E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40230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MIL</a:t>
                </a:r>
                <a:endParaRPr lang="cs-CZ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2935881" y="192404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5895283" y="1837431"/>
              <a:ext cx="266058" cy="522921"/>
              <a:chOff x="7025274" y="4780112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025274" y="5159017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291332" y="4780112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95215" y="26266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Komu nota patří? Klikni na něj:</a:t>
            </a:r>
            <a:endParaRPr lang="cs-CZ" sz="2800" dirty="0"/>
          </a:p>
        </p:txBody>
      </p:sp>
      <p:pic>
        <p:nvPicPr>
          <p:cNvPr id="7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689" y="427515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3840" y="4479860"/>
            <a:ext cx="1855654" cy="1801663"/>
            <a:chOff x="363840" y="4479860"/>
            <a:chExt cx="1855654" cy="1801663"/>
          </a:xfrm>
        </p:grpSpPr>
        <p:sp>
          <p:nvSpPr>
            <p:cNvPr id="30" name="Obdélník 29"/>
            <p:cNvSpPr/>
            <p:nvPr/>
          </p:nvSpPr>
          <p:spPr>
            <a:xfrm>
              <a:off x="1030829" y="5358193"/>
              <a:ext cx="50847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F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37500" y="5819858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ÍK</a:t>
              </a:r>
              <a:endParaRPr lang="cs-CZ" dirty="0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840" y="4479860"/>
              <a:ext cx="1801051" cy="10581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726997" y="4215074"/>
            <a:ext cx="1480509" cy="1908402"/>
            <a:chOff x="5726997" y="4215074"/>
            <a:chExt cx="1480509" cy="1908402"/>
          </a:xfrm>
        </p:grpSpPr>
        <p:sp>
          <p:nvSpPr>
            <p:cNvPr id="33" name="Obdélník 32"/>
            <p:cNvSpPr/>
            <p:nvPr/>
          </p:nvSpPr>
          <p:spPr>
            <a:xfrm>
              <a:off x="5726997" y="5200146"/>
              <a:ext cx="63190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G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6178849" y="559338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RÉTA</a:t>
              </a:r>
              <a:endParaRPr lang="cs-CZ" dirty="0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1975" y="4215074"/>
              <a:ext cx="1445531" cy="118352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5739595" y="1185074"/>
            <a:ext cx="1323426" cy="2221432"/>
            <a:chOff x="5739595" y="1185074"/>
            <a:chExt cx="1323426" cy="2221432"/>
          </a:xfrm>
        </p:grpSpPr>
        <p:sp>
          <p:nvSpPr>
            <p:cNvPr id="53" name="Obdélník 52"/>
            <p:cNvSpPr/>
            <p:nvPr/>
          </p:nvSpPr>
          <p:spPr>
            <a:xfrm>
              <a:off x="5739595" y="248317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181027" y="287641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DÉLA</a:t>
              </a:r>
              <a:endParaRPr lang="cs-CZ" dirty="0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04646" y="1185074"/>
              <a:ext cx="908509" cy="1672810"/>
            </a:xfrm>
            <a:prstGeom prst="rect">
              <a:avLst/>
            </a:prstGeom>
          </p:spPr>
        </p:pic>
      </p:grpSp>
      <p:pic>
        <p:nvPicPr>
          <p:cNvPr id="56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926" y="153408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176" y="2671512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" y="1338804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81" y="4314979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437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M9100011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206" y="3229676"/>
            <a:ext cx="3358696" cy="33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Skupina 49"/>
          <p:cNvGrpSpPr/>
          <p:nvPr/>
        </p:nvGrpSpPr>
        <p:grpSpPr>
          <a:xfrm>
            <a:off x="691902" y="1019047"/>
            <a:ext cx="1233085" cy="2797433"/>
            <a:chOff x="873469" y="1288023"/>
            <a:chExt cx="1233085" cy="279743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177" y="1288023"/>
              <a:ext cx="1004575" cy="2036301"/>
            </a:xfrm>
            <a:prstGeom prst="rect">
              <a:avLst/>
            </a:prstGeom>
          </p:spPr>
        </p:pic>
        <p:grpSp>
          <p:nvGrpSpPr>
            <p:cNvPr id="46" name="Skupina 45"/>
            <p:cNvGrpSpPr/>
            <p:nvPr/>
          </p:nvGrpSpPr>
          <p:grpSpPr>
            <a:xfrm>
              <a:off x="873469" y="3162126"/>
              <a:ext cx="1233085" cy="923330"/>
              <a:chOff x="1078188" y="3239335"/>
              <a:chExt cx="1233085" cy="92333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078188" y="3239335"/>
                <a:ext cx="55816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cap="none" spc="50" dirty="0" smtClean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C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1429279" y="3616229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ECILKA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7619851" y="2216761"/>
            <a:ext cx="1351420" cy="3054033"/>
            <a:chOff x="7150425" y="1707477"/>
            <a:chExt cx="1351420" cy="305403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50425" y="1707477"/>
              <a:ext cx="1351419" cy="2377979"/>
            </a:xfrm>
            <a:prstGeom prst="rect">
              <a:avLst/>
            </a:prstGeom>
          </p:spPr>
        </p:pic>
        <p:grpSp>
          <p:nvGrpSpPr>
            <p:cNvPr id="48" name="Skupina 47"/>
            <p:cNvGrpSpPr/>
            <p:nvPr/>
          </p:nvGrpSpPr>
          <p:grpSpPr>
            <a:xfrm>
              <a:off x="7207506" y="3838180"/>
              <a:ext cx="1294339" cy="923330"/>
              <a:chOff x="4079210" y="3339230"/>
              <a:chExt cx="1294339" cy="92333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079210" y="3339230"/>
                <a:ext cx="62709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D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491555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AVID</a:t>
                </a:r>
                <a:endParaRPr lang="cs-CZ" dirty="0"/>
              </a:p>
            </p:txBody>
          </p:sp>
        </p:grpSp>
      </p:grpSp>
      <p:grpSp>
        <p:nvGrpSpPr>
          <p:cNvPr id="13" name="Skupina 12"/>
          <p:cNvGrpSpPr/>
          <p:nvPr/>
        </p:nvGrpSpPr>
        <p:grpSpPr>
          <a:xfrm>
            <a:off x="3203487" y="3897878"/>
            <a:ext cx="2016021" cy="1788295"/>
            <a:chOff x="3203487" y="3897878"/>
            <a:chExt cx="2016021" cy="178829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487" y="3897878"/>
              <a:ext cx="1259362" cy="1788295"/>
            </a:xfrm>
            <a:prstGeom prst="rect">
              <a:avLst/>
            </a:prstGeom>
          </p:spPr>
        </p:pic>
        <p:grpSp>
          <p:nvGrpSpPr>
            <p:cNvPr id="47" name="Skupina 46"/>
            <p:cNvGrpSpPr/>
            <p:nvPr/>
          </p:nvGrpSpPr>
          <p:grpSpPr>
            <a:xfrm>
              <a:off x="3996499" y="4447359"/>
              <a:ext cx="1223009" cy="923330"/>
              <a:chOff x="6899215" y="3339230"/>
              <a:chExt cx="1223009" cy="92333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899215" y="3339230"/>
                <a:ext cx="52931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E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40230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MIL</a:t>
                </a:r>
                <a:endParaRPr lang="cs-CZ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2935881" y="192404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5929655" y="2083832"/>
              <a:ext cx="266058" cy="522921"/>
              <a:chOff x="7059646" y="5026513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059646" y="5405418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325704" y="5026513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95215" y="26266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Komu nota patří? Klikni na něj:</a:t>
            </a:r>
            <a:endParaRPr lang="cs-CZ" sz="2800" dirty="0"/>
          </a:p>
        </p:txBody>
      </p:sp>
      <p:pic>
        <p:nvPicPr>
          <p:cNvPr id="7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743" y="3956500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3840" y="4479860"/>
            <a:ext cx="1855654" cy="1801663"/>
            <a:chOff x="363840" y="4479860"/>
            <a:chExt cx="1855654" cy="1801663"/>
          </a:xfrm>
        </p:grpSpPr>
        <p:sp>
          <p:nvSpPr>
            <p:cNvPr id="30" name="Obdélník 29"/>
            <p:cNvSpPr/>
            <p:nvPr/>
          </p:nvSpPr>
          <p:spPr>
            <a:xfrm>
              <a:off x="1030829" y="5358193"/>
              <a:ext cx="50847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F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37500" y="5819858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ÍK</a:t>
              </a:r>
              <a:endParaRPr lang="cs-CZ" dirty="0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840" y="4479860"/>
              <a:ext cx="1801051" cy="10581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726997" y="4215074"/>
            <a:ext cx="1480509" cy="1908402"/>
            <a:chOff x="5726997" y="4215074"/>
            <a:chExt cx="1480509" cy="1908402"/>
          </a:xfrm>
        </p:grpSpPr>
        <p:sp>
          <p:nvSpPr>
            <p:cNvPr id="33" name="Obdélník 32"/>
            <p:cNvSpPr/>
            <p:nvPr/>
          </p:nvSpPr>
          <p:spPr>
            <a:xfrm>
              <a:off x="5726997" y="5200146"/>
              <a:ext cx="63190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G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6178849" y="559338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RÉTA</a:t>
              </a:r>
              <a:endParaRPr lang="cs-CZ" dirty="0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1975" y="4215074"/>
              <a:ext cx="1445531" cy="118352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5739595" y="1185074"/>
            <a:ext cx="1323426" cy="2221432"/>
            <a:chOff x="5739595" y="1185074"/>
            <a:chExt cx="1323426" cy="2221432"/>
          </a:xfrm>
        </p:grpSpPr>
        <p:sp>
          <p:nvSpPr>
            <p:cNvPr id="53" name="Obdélník 52"/>
            <p:cNvSpPr/>
            <p:nvPr/>
          </p:nvSpPr>
          <p:spPr>
            <a:xfrm>
              <a:off x="5739595" y="248317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181027" y="287641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DÉLA</a:t>
              </a:r>
              <a:endParaRPr lang="cs-CZ" dirty="0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04646" y="1185074"/>
              <a:ext cx="908509" cy="1672810"/>
            </a:xfrm>
            <a:prstGeom prst="rect">
              <a:avLst/>
            </a:prstGeom>
          </p:spPr>
        </p:pic>
      </p:grpSp>
      <p:pic>
        <p:nvPicPr>
          <p:cNvPr id="56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926" y="153408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429" y="4228031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" y="1338804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81" y="4314979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163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M9100011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206" y="3229676"/>
            <a:ext cx="3358696" cy="33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Skupina 49"/>
          <p:cNvGrpSpPr/>
          <p:nvPr/>
        </p:nvGrpSpPr>
        <p:grpSpPr>
          <a:xfrm>
            <a:off x="691902" y="1019047"/>
            <a:ext cx="1233085" cy="2797433"/>
            <a:chOff x="873469" y="1288023"/>
            <a:chExt cx="1233085" cy="279743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177" y="1288023"/>
              <a:ext cx="1004575" cy="2036301"/>
            </a:xfrm>
            <a:prstGeom prst="rect">
              <a:avLst/>
            </a:prstGeom>
          </p:spPr>
        </p:pic>
        <p:grpSp>
          <p:nvGrpSpPr>
            <p:cNvPr id="46" name="Skupina 45"/>
            <p:cNvGrpSpPr/>
            <p:nvPr/>
          </p:nvGrpSpPr>
          <p:grpSpPr>
            <a:xfrm>
              <a:off x="873469" y="3162126"/>
              <a:ext cx="1233085" cy="923330"/>
              <a:chOff x="1078188" y="3239335"/>
              <a:chExt cx="1233085" cy="92333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078188" y="3239335"/>
                <a:ext cx="55816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cap="none" spc="50" dirty="0" smtClean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C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1429279" y="3616229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ECILKA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7619851" y="2216761"/>
            <a:ext cx="1351420" cy="3054033"/>
            <a:chOff x="7150425" y="1707477"/>
            <a:chExt cx="1351420" cy="305403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50425" y="1707477"/>
              <a:ext cx="1351419" cy="2377979"/>
            </a:xfrm>
            <a:prstGeom prst="rect">
              <a:avLst/>
            </a:prstGeom>
          </p:spPr>
        </p:pic>
        <p:grpSp>
          <p:nvGrpSpPr>
            <p:cNvPr id="48" name="Skupina 47"/>
            <p:cNvGrpSpPr/>
            <p:nvPr/>
          </p:nvGrpSpPr>
          <p:grpSpPr>
            <a:xfrm>
              <a:off x="7207506" y="3838180"/>
              <a:ext cx="1294339" cy="923330"/>
              <a:chOff x="4079210" y="3339230"/>
              <a:chExt cx="1294339" cy="92333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079210" y="3339230"/>
                <a:ext cx="62709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D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491555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AVID</a:t>
                </a:r>
                <a:endParaRPr lang="cs-CZ" dirty="0"/>
              </a:p>
            </p:txBody>
          </p:sp>
        </p:grpSp>
      </p:grpSp>
      <p:grpSp>
        <p:nvGrpSpPr>
          <p:cNvPr id="13" name="Skupina 12"/>
          <p:cNvGrpSpPr/>
          <p:nvPr/>
        </p:nvGrpSpPr>
        <p:grpSpPr>
          <a:xfrm>
            <a:off x="3203487" y="3897878"/>
            <a:ext cx="2016021" cy="1788295"/>
            <a:chOff x="3203487" y="3897878"/>
            <a:chExt cx="2016021" cy="178829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487" y="3897878"/>
              <a:ext cx="1259362" cy="1788295"/>
            </a:xfrm>
            <a:prstGeom prst="rect">
              <a:avLst/>
            </a:prstGeom>
          </p:spPr>
        </p:pic>
        <p:grpSp>
          <p:nvGrpSpPr>
            <p:cNvPr id="47" name="Skupina 46"/>
            <p:cNvGrpSpPr/>
            <p:nvPr/>
          </p:nvGrpSpPr>
          <p:grpSpPr>
            <a:xfrm>
              <a:off x="3996499" y="4447359"/>
              <a:ext cx="1223009" cy="923330"/>
              <a:chOff x="6899215" y="3339230"/>
              <a:chExt cx="1223009" cy="92333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899215" y="3339230"/>
                <a:ext cx="52931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E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40230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MIL</a:t>
                </a:r>
                <a:endParaRPr lang="cs-CZ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2935881" y="192404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6062684" y="1915152"/>
              <a:ext cx="266058" cy="522921"/>
              <a:chOff x="7192675" y="4857833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92675" y="5236738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458733" y="4857833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95215" y="26266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Komu nota patří? Klikni na něj:</a:t>
            </a:r>
            <a:endParaRPr lang="cs-CZ" sz="2800" dirty="0"/>
          </a:p>
        </p:txBody>
      </p:sp>
      <p:pic>
        <p:nvPicPr>
          <p:cNvPr id="7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8743" y="3956500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3840" y="4479860"/>
            <a:ext cx="1855654" cy="1801663"/>
            <a:chOff x="363840" y="4479860"/>
            <a:chExt cx="1855654" cy="1801663"/>
          </a:xfrm>
        </p:grpSpPr>
        <p:sp>
          <p:nvSpPr>
            <p:cNvPr id="30" name="Obdélník 29"/>
            <p:cNvSpPr/>
            <p:nvPr/>
          </p:nvSpPr>
          <p:spPr>
            <a:xfrm>
              <a:off x="1030829" y="5358193"/>
              <a:ext cx="50847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F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37500" y="5819858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ÍK</a:t>
              </a:r>
              <a:endParaRPr lang="cs-CZ" dirty="0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840" y="4479860"/>
              <a:ext cx="1801051" cy="10581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726997" y="4215074"/>
            <a:ext cx="1480509" cy="1908402"/>
            <a:chOff x="5726997" y="4215074"/>
            <a:chExt cx="1480509" cy="1908402"/>
          </a:xfrm>
        </p:grpSpPr>
        <p:sp>
          <p:nvSpPr>
            <p:cNvPr id="33" name="Obdélník 32"/>
            <p:cNvSpPr/>
            <p:nvPr/>
          </p:nvSpPr>
          <p:spPr>
            <a:xfrm>
              <a:off x="5726997" y="5200146"/>
              <a:ext cx="63190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G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6178849" y="559338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RÉTA</a:t>
              </a:r>
              <a:endParaRPr lang="cs-CZ" dirty="0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1975" y="4215074"/>
              <a:ext cx="1445531" cy="118352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5739595" y="1185074"/>
            <a:ext cx="1323426" cy="2221432"/>
            <a:chOff x="5739595" y="1185074"/>
            <a:chExt cx="1323426" cy="2221432"/>
          </a:xfrm>
        </p:grpSpPr>
        <p:sp>
          <p:nvSpPr>
            <p:cNvPr id="53" name="Obdélník 52"/>
            <p:cNvSpPr/>
            <p:nvPr/>
          </p:nvSpPr>
          <p:spPr>
            <a:xfrm>
              <a:off x="5739595" y="248317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181027" y="287641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DÉLA</a:t>
              </a:r>
              <a:endParaRPr lang="cs-CZ" dirty="0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04646" y="1185074"/>
              <a:ext cx="908509" cy="1672810"/>
            </a:xfrm>
            <a:prstGeom prst="rect">
              <a:avLst/>
            </a:prstGeom>
          </p:spPr>
        </p:pic>
      </p:grpSp>
      <p:pic>
        <p:nvPicPr>
          <p:cNvPr id="56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926" y="153408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262" y="4215074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" y="1338804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068" y="2776161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52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M9100011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348" y="794684"/>
            <a:ext cx="3358696" cy="33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Skupina 49"/>
          <p:cNvGrpSpPr/>
          <p:nvPr/>
        </p:nvGrpSpPr>
        <p:grpSpPr>
          <a:xfrm>
            <a:off x="691902" y="1019047"/>
            <a:ext cx="1233085" cy="2797433"/>
            <a:chOff x="873469" y="1288023"/>
            <a:chExt cx="1233085" cy="279743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177" y="1288023"/>
              <a:ext cx="1004575" cy="2036301"/>
            </a:xfrm>
            <a:prstGeom prst="rect">
              <a:avLst/>
            </a:prstGeom>
          </p:spPr>
        </p:pic>
        <p:grpSp>
          <p:nvGrpSpPr>
            <p:cNvPr id="46" name="Skupina 45"/>
            <p:cNvGrpSpPr/>
            <p:nvPr/>
          </p:nvGrpSpPr>
          <p:grpSpPr>
            <a:xfrm>
              <a:off x="873469" y="3162126"/>
              <a:ext cx="1233085" cy="923330"/>
              <a:chOff x="1078188" y="3239335"/>
              <a:chExt cx="1233085" cy="92333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078188" y="3239335"/>
                <a:ext cx="55816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cap="none" spc="50" dirty="0" smtClean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C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1429279" y="3616229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ECILKA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7619851" y="2216761"/>
            <a:ext cx="1351420" cy="3054033"/>
            <a:chOff x="7150425" y="1707477"/>
            <a:chExt cx="1351420" cy="305403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50425" y="1707477"/>
              <a:ext cx="1351419" cy="2377979"/>
            </a:xfrm>
            <a:prstGeom prst="rect">
              <a:avLst/>
            </a:prstGeom>
          </p:spPr>
        </p:pic>
        <p:grpSp>
          <p:nvGrpSpPr>
            <p:cNvPr id="48" name="Skupina 47"/>
            <p:cNvGrpSpPr/>
            <p:nvPr/>
          </p:nvGrpSpPr>
          <p:grpSpPr>
            <a:xfrm>
              <a:off x="7207506" y="3838180"/>
              <a:ext cx="1294339" cy="923330"/>
              <a:chOff x="4079210" y="3339230"/>
              <a:chExt cx="1294339" cy="92333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079210" y="3339230"/>
                <a:ext cx="62709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D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491555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AVID</a:t>
                </a:r>
                <a:endParaRPr lang="cs-CZ" dirty="0"/>
              </a:p>
            </p:txBody>
          </p:sp>
        </p:grpSp>
      </p:grpSp>
      <p:grpSp>
        <p:nvGrpSpPr>
          <p:cNvPr id="13" name="Skupina 12"/>
          <p:cNvGrpSpPr/>
          <p:nvPr/>
        </p:nvGrpSpPr>
        <p:grpSpPr>
          <a:xfrm>
            <a:off x="3203487" y="3897878"/>
            <a:ext cx="2016021" cy="1788295"/>
            <a:chOff x="3203487" y="3897878"/>
            <a:chExt cx="2016021" cy="178829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487" y="3897878"/>
              <a:ext cx="1259362" cy="1788295"/>
            </a:xfrm>
            <a:prstGeom prst="rect">
              <a:avLst/>
            </a:prstGeom>
          </p:spPr>
        </p:pic>
        <p:grpSp>
          <p:nvGrpSpPr>
            <p:cNvPr id="47" name="Skupina 46"/>
            <p:cNvGrpSpPr/>
            <p:nvPr/>
          </p:nvGrpSpPr>
          <p:grpSpPr>
            <a:xfrm>
              <a:off x="3996499" y="4447359"/>
              <a:ext cx="1223009" cy="923330"/>
              <a:chOff x="6899215" y="3339230"/>
              <a:chExt cx="1223009" cy="92333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899215" y="3339230"/>
                <a:ext cx="52931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E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40230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MIL</a:t>
                </a:r>
                <a:endParaRPr lang="cs-CZ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2935881" y="192404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6062684" y="1982935"/>
              <a:ext cx="266058" cy="522921"/>
              <a:chOff x="7192675" y="4925616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92675" y="5304521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458733" y="4925616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95215" y="26266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Komu nota patří? Klikni na něj:</a:t>
            </a:r>
            <a:endParaRPr lang="cs-CZ" sz="28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363840" y="4479860"/>
            <a:ext cx="1855654" cy="1801663"/>
            <a:chOff x="363840" y="4479860"/>
            <a:chExt cx="1855654" cy="1801663"/>
          </a:xfrm>
        </p:grpSpPr>
        <p:sp>
          <p:nvSpPr>
            <p:cNvPr id="30" name="Obdélník 29"/>
            <p:cNvSpPr/>
            <p:nvPr/>
          </p:nvSpPr>
          <p:spPr>
            <a:xfrm>
              <a:off x="1030829" y="5358193"/>
              <a:ext cx="50847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F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37500" y="5819858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ÍK</a:t>
              </a:r>
              <a:endParaRPr lang="cs-CZ" dirty="0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840" y="4479860"/>
              <a:ext cx="1801051" cy="10581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726997" y="4215074"/>
            <a:ext cx="1480509" cy="1908402"/>
            <a:chOff x="5726997" y="4215074"/>
            <a:chExt cx="1480509" cy="1908402"/>
          </a:xfrm>
        </p:grpSpPr>
        <p:sp>
          <p:nvSpPr>
            <p:cNvPr id="33" name="Obdélník 32"/>
            <p:cNvSpPr/>
            <p:nvPr/>
          </p:nvSpPr>
          <p:spPr>
            <a:xfrm>
              <a:off x="5726997" y="5200146"/>
              <a:ext cx="63190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G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6178849" y="559338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RÉTA</a:t>
              </a:r>
              <a:endParaRPr lang="cs-CZ" dirty="0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1975" y="4215074"/>
              <a:ext cx="1445531" cy="118352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5739595" y="1185074"/>
            <a:ext cx="1323426" cy="2221432"/>
            <a:chOff x="5739595" y="1185074"/>
            <a:chExt cx="1323426" cy="2221432"/>
          </a:xfrm>
        </p:grpSpPr>
        <p:sp>
          <p:nvSpPr>
            <p:cNvPr id="53" name="Obdélník 52"/>
            <p:cNvSpPr/>
            <p:nvPr/>
          </p:nvSpPr>
          <p:spPr>
            <a:xfrm>
              <a:off x="5739595" y="248317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181027" y="287641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DÉLA</a:t>
              </a:r>
              <a:endParaRPr lang="cs-CZ" dirty="0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04646" y="1185074"/>
              <a:ext cx="908509" cy="1672810"/>
            </a:xfrm>
            <a:prstGeom prst="rect">
              <a:avLst/>
            </a:prstGeom>
          </p:spPr>
        </p:pic>
      </p:grpSp>
      <p:pic>
        <p:nvPicPr>
          <p:cNvPr id="56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926" y="153408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286" y="4141510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" y="1338804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068" y="2776161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785" y="4296462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418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M9100011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65" y="2321632"/>
            <a:ext cx="3358696" cy="33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Skupina 49"/>
          <p:cNvGrpSpPr/>
          <p:nvPr/>
        </p:nvGrpSpPr>
        <p:grpSpPr>
          <a:xfrm>
            <a:off x="691902" y="1019047"/>
            <a:ext cx="1233085" cy="2797433"/>
            <a:chOff x="873469" y="1288023"/>
            <a:chExt cx="1233085" cy="279743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177" y="1288023"/>
              <a:ext cx="1004575" cy="2036301"/>
            </a:xfrm>
            <a:prstGeom prst="rect">
              <a:avLst/>
            </a:prstGeom>
          </p:spPr>
        </p:pic>
        <p:grpSp>
          <p:nvGrpSpPr>
            <p:cNvPr id="46" name="Skupina 45"/>
            <p:cNvGrpSpPr/>
            <p:nvPr/>
          </p:nvGrpSpPr>
          <p:grpSpPr>
            <a:xfrm>
              <a:off x="873469" y="3162126"/>
              <a:ext cx="1233085" cy="923330"/>
              <a:chOff x="1078188" y="3239335"/>
              <a:chExt cx="1233085" cy="92333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078188" y="3239335"/>
                <a:ext cx="55816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cap="none" spc="50" dirty="0" smtClean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C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1429279" y="3616229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ECILKA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7619851" y="2216761"/>
            <a:ext cx="1351420" cy="3054033"/>
            <a:chOff x="7150425" y="1707477"/>
            <a:chExt cx="1351420" cy="305403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50425" y="1707477"/>
              <a:ext cx="1351419" cy="2377979"/>
            </a:xfrm>
            <a:prstGeom prst="rect">
              <a:avLst/>
            </a:prstGeom>
          </p:spPr>
        </p:pic>
        <p:grpSp>
          <p:nvGrpSpPr>
            <p:cNvPr id="48" name="Skupina 47"/>
            <p:cNvGrpSpPr/>
            <p:nvPr/>
          </p:nvGrpSpPr>
          <p:grpSpPr>
            <a:xfrm>
              <a:off x="7207506" y="3838180"/>
              <a:ext cx="1294339" cy="923330"/>
              <a:chOff x="4079210" y="3339230"/>
              <a:chExt cx="1294339" cy="92333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079210" y="3339230"/>
                <a:ext cx="62709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D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491555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AVID</a:t>
                </a:r>
                <a:endParaRPr lang="cs-CZ" dirty="0"/>
              </a:p>
            </p:txBody>
          </p:sp>
        </p:grpSp>
      </p:grpSp>
      <p:grpSp>
        <p:nvGrpSpPr>
          <p:cNvPr id="13" name="Skupina 12"/>
          <p:cNvGrpSpPr/>
          <p:nvPr/>
        </p:nvGrpSpPr>
        <p:grpSpPr>
          <a:xfrm>
            <a:off x="3203487" y="3897878"/>
            <a:ext cx="2016021" cy="1788295"/>
            <a:chOff x="3203487" y="3897878"/>
            <a:chExt cx="2016021" cy="178829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487" y="3897878"/>
              <a:ext cx="1259362" cy="1788295"/>
            </a:xfrm>
            <a:prstGeom prst="rect">
              <a:avLst/>
            </a:prstGeom>
          </p:spPr>
        </p:pic>
        <p:grpSp>
          <p:nvGrpSpPr>
            <p:cNvPr id="47" name="Skupina 46"/>
            <p:cNvGrpSpPr/>
            <p:nvPr/>
          </p:nvGrpSpPr>
          <p:grpSpPr>
            <a:xfrm>
              <a:off x="3996499" y="4447359"/>
              <a:ext cx="1223009" cy="923330"/>
              <a:chOff x="6899215" y="3339230"/>
              <a:chExt cx="1223009" cy="92333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899215" y="3339230"/>
                <a:ext cx="52931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E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40230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MIL</a:t>
                </a:r>
                <a:endParaRPr lang="cs-CZ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2935881" y="192404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5895283" y="1837431"/>
              <a:ext cx="266058" cy="522921"/>
              <a:chOff x="7025274" y="4780112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025274" y="5159017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291332" y="4780112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95215" y="26266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Komu nota patří? Klikni na něj:</a:t>
            </a:r>
            <a:endParaRPr lang="cs-CZ" sz="2800" dirty="0"/>
          </a:p>
        </p:txBody>
      </p:sp>
      <p:pic>
        <p:nvPicPr>
          <p:cNvPr id="7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689" y="427515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3840" y="4479860"/>
            <a:ext cx="1855654" cy="1801663"/>
            <a:chOff x="363840" y="4479860"/>
            <a:chExt cx="1855654" cy="1801663"/>
          </a:xfrm>
        </p:grpSpPr>
        <p:sp>
          <p:nvSpPr>
            <p:cNvPr id="30" name="Obdélník 29"/>
            <p:cNvSpPr/>
            <p:nvPr/>
          </p:nvSpPr>
          <p:spPr>
            <a:xfrm>
              <a:off x="1030829" y="5358193"/>
              <a:ext cx="50847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F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37500" y="5819858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ÍK</a:t>
              </a:r>
              <a:endParaRPr lang="cs-CZ" dirty="0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840" y="4479860"/>
              <a:ext cx="1801051" cy="10581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726997" y="4215074"/>
            <a:ext cx="1480509" cy="1908402"/>
            <a:chOff x="5726997" y="4215074"/>
            <a:chExt cx="1480509" cy="1908402"/>
          </a:xfrm>
        </p:grpSpPr>
        <p:sp>
          <p:nvSpPr>
            <p:cNvPr id="33" name="Obdélník 32"/>
            <p:cNvSpPr/>
            <p:nvPr/>
          </p:nvSpPr>
          <p:spPr>
            <a:xfrm>
              <a:off x="5726997" y="5200146"/>
              <a:ext cx="63190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G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6178849" y="559338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RÉTA</a:t>
              </a:r>
              <a:endParaRPr lang="cs-CZ" dirty="0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1975" y="4215074"/>
              <a:ext cx="1445531" cy="118352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5739595" y="1185074"/>
            <a:ext cx="1323426" cy="2221432"/>
            <a:chOff x="5739595" y="1185074"/>
            <a:chExt cx="1323426" cy="2221432"/>
          </a:xfrm>
        </p:grpSpPr>
        <p:sp>
          <p:nvSpPr>
            <p:cNvPr id="53" name="Obdélník 52"/>
            <p:cNvSpPr/>
            <p:nvPr/>
          </p:nvSpPr>
          <p:spPr>
            <a:xfrm>
              <a:off x="5739595" y="248317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181027" y="287641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DÉLA</a:t>
              </a:r>
              <a:endParaRPr lang="cs-CZ" dirty="0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04646" y="1185074"/>
              <a:ext cx="908509" cy="1672810"/>
            </a:xfrm>
            <a:prstGeom prst="rect">
              <a:avLst/>
            </a:prstGeom>
          </p:spPr>
        </p:pic>
      </p:grpSp>
      <p:pic>
        <p:nvPicPr>
          <p:cNvPr id="56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926" y="153408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176" y="2671512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" y="1338804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81" y="4314979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68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M9100011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200" y="2971443"/>
            <a:ext cx="3358696" cy="33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Skupina 49"/>
          <p:cNvGrpSpPr/>
          <p:nvPr/>
        </p:nvGrpSpPr>
        <p:grpSpPr>
          <a:xfrm>
            <a:off x="691902" y="1019047"/>
            <a:ext cx="1233085" cy="2797433"/>
            <a:chOff x="873469" y="1288023"/>
            <a:chExt cx="1233085" cy="279743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177" y="1288023"/>
              <a:ext cx="1004575" cy="2036301"/>
            </a:xfrm>
            <a:prstGeom prst="rect">
              <a:avLst/>
            </a:prstGeom>
          </p:spPr>
        </p:pic>
        <p:grpSp>
          <p:nvGrpSpPr>
            <p:cNvPr id="46" name="Skupina 45"/>
            <p:cNvGrpSpPr/>
            <p:nvPr/>
          </p:nvGrpSpPr>
          <p:grpSpPr>
            <a:xfrm>
              <a:off x="873469" y="3162126"/>
              <a:ext cx="1233085" cy="923330"/>
              <a:chOff x="1078188" y="3239335"/>
              <a:chExt cx="1233085" cy="92333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078188" y="3239335"/>
                <a:ext cx="55816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cap="none" spc="50" dirty="0" smtClean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C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1429279" y="3616229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ECILKA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7619851" y="2216761"/>
            <a:ext cx="1351420" cy="3054033"/>
            <a:chOff x="7150425" y="1707477"/>
            <a:chExt cx="1351420" cy="305403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50425" y="1707477"/>
              <a:ext cx="1351419" cy="2377979"/>
            </a:xfrm>
            <a:prstGeom prst="rect">
              <a:avLst/>
            </a:prstGeom>
          </p:spPr>
        </p:pic>
        <p:grpSp>
          <p:nvGrpSpPr>
            <p:cNvPr id="48" name="Skupina 47"/>
            <p:cNvGrpSpPr/>
            <p:nvPr/>
          </p:nvGrpSpPr>
          <p:grpSpPr>
            <a:xfrm>
              <a:off x="7207506" y="3838180"/>
              <a:ext cx="1294339" cy="923330"/>
              <a:chOff x="4079210" y="3339230"/>
              <a:chExt cx="1294339" cy="92333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079210" y="3339230"/>
                <a:ext cx="62709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D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491555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AVID</a:t>
                </a:r>
                <a:endParaRPr lang="cs-CZ" dirty="0"/>
              </a:p>
            </p:txBody>
          </p:sp>
        </p:grpSp>
      </p:grpSp>
      <p:grpSp>
        <p:nvGrpSpPr>
          <p:cNvPr id="13" name="Skupina 12"/>
          <p:cNvGrpSpPr/>
          <p:nvPr/>
        </p:nvGrpSpPr>
        <p:grpSpPr>
          <a:xfrm>
            <a:off x="3203487" y="3897878"/>
            <a:ext cx="2016021" cy="1788295"/>
            <a:chOff x="3203487" y="3897878"/>
            <a:chExt cx="2016021" cy="178829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487" y="3897878"/>
              <a:ext cx="1259362" cy="1788295"/>
            </a:xfrm>
            <a:prstGeom prst="rect">
              <a:avLst/>
            </a:prstGeom>
          </p:spPr>
        </p:pic>
        <p:grpSp>
          <p:nvGrpSpPr>
            <p:cNvPr id="47" name="Skupina 46"/>
            <p:cNvGrpSpPr/>
            <p:nvPr/>
          </p:nvGrpSpPr>
          <p:grpSpPr>
            <a:xfrm>
              <a:off x="3996499" y="4447359"/>
              <a:ext cx="1223009" cy="923330"/>
              <a:chOff x="6899215" y="3339230"/>
              <a:chExt cx="1223009" cy="92333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899215" y="3339230"/>
                <a:ext cx="52931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E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40230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MIL</a:t>
                </a:r>
                <a:endParaRPr lang="cs-CZ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2935881" y="192404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5982911" y="2110434"/>
              <a:ext cx="266058" cy="522921"/>
              <a:chOff x="7112902" y="5053115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12902" y="5432020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378960" y="5053115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95215" y="262664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Komu nota patří? Klikni na něj:</a:t>
            </a:r>
            <a:endParaRPr lang="cs-CZ" sz="2800" dirty="0"/>
          </a:p>
        </p:txBody>
      </p:sp>
      <p:pic>
        <p:nvPicPr>
          <p:cNvPr id="7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689" y="427515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3840" y="4479860"/>
            <a:ext cx="1855654" cy="1801663"/>
            <a:chOff x="363840" y="4479860"/>
            <a:chExt cx="1855654" cy="1801663"/>
          </a:xfrm>
        </p:grpSpPr>
        <p:sp>
          <p:nvSpPr>
            <p:cNvPr id="30" name="Obdélník 29"/>
            <p:cNvSpPr/>
            <p:nvPr/>
          </p:nvSpPr>
          <p:spPr>
            <a:xfrm>
              <a:off x="1030829" y="5358193"/>
              <a:ext cx="50847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F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37500" y="5819858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ÍK</a:t>
              </a:r>
              <a:endParaRPr lang="cs-CZ" dirty="0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840" y="4479860"/>
              <a:ext cx="1801051" cy="10581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726997" y="4215074"/>
            <a:ext cx="1480509" cy="1908402"/>
            <a:chOff x="5726997" y="4215074"/>
            <a:chExt cx="1480509" cy="1908402"/>
          </a:xfrm>
        </p:grpSpPr>
        <p:sp>
          <p:nvSpPr>
            <p:cNvPr id="33" name="Obdélník 32"/>
            <p:cNvSpPr/>
            <p:nvPr/>
          </p:nvSpPr>
          <p:spPr>
            <a:xfrm>
              <a:off x="5726997" y="5200146"/>
              <a:ext cx="63190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G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6178849" y="559338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RÉTA</a:t>
              </a:r>
              <a:endParaRPr lang="cs-CZ" dirty="0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1975" y="4215074"/>
              <a:ext cx="1445531" cy="118352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5739595" y="1185074"/>
            <a:ext cx="1323426" cy="2221432"/>
            <a:chOff x="5739595" y="1185074"/>
            <a:chExt cx="1323426" cy="2221432"/>
          </a:xfrm>
        </p:grpSpPr>
        <p:sp>
          <p:nvSpPr>
            <p:cNvPr id="53" name="Obdélník 52"/>
            <p:cNvSpPr/>
            <p:nvPr/>
          </p:nvSpPr>
          <p:spPr>
            <a:xfrm>
              <a:off x="5739595" y="2483176"/>
              <a:ext cx="6110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A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181027" y="287641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DÉLA</a:t>
              </a:r>
              <a:endParaRPr lang="cs-CZ" dirty="0"/>
            </a:p>
          </p:txBody>
        </p:sp>
        <p:pic>
          <p:nvPicPr>
            <p:cNvPr id="55" name="Obrázek 54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04646" y="1185074"/>
              <a:ext cx="908509" cy="1672810"/>
            </a:xfrm>
            <a:prstGeom prst="rect">
              <a:avLst/>
            </a:prstGeom>
          </p:spPr>
        </p:pic>
      </p:grpSp>
      <p:pic>
        <p:nvPicPr>
          <p:cNvPr id="56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926" y="1534086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176" y="2671512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641" y="4248203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81" y="4314979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3745540" y="2899435"/>
            <a:ext cx="3944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61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GFW63OJB\MM9100011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65" y="2321632"/>
            <a:ext cx="3358696" cy="335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0" name="Skupina 49"/>
          <p:cNvGrpSpPr/>
          <p:nvPr/>
        </p:nvGrpSpPr>
        <p:grpSpPr>
          <a:xfrm>
            <a:off x="691902" y="1019047"/>
            <a:ext cx="1233085" cy="2797433"/>
            <a:chOff x="873469" y="1288023"/>
            <a:chExt cx="1233085" cy="2797433"/>
          </a:xfrm>
        </p:grpSpPr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3177" y="1288023"/>
              <a:ext cx="1004575" cy="2036301"/>
            </a:xfrm>
            <a:prstGeom prst="rect">
              <a:avLst/>
            </a:prstGeom>
          </p:spPr>
        </p:pic>
        <p:grpSp>
          <p:nvGrpSpPr>
            <p:cNvPr id="46" name="Skupina 45"/>
            <p:cNvGrpSpPr/>
            <p:nvPr/>
          </p:nvGrpSpPr>
          <p:grpSpPr>
            <a:xfrm>
              <a:off x="873469" y="3162126"/>
              <a:ext cx="1233085" cy="923330"/>
              <a:chOff x="1078188" y="3239335"/>
              <a:chExt cx="1233085" cy="92333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078188" y="3239335"/>
                <a:ext cx="55816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cap="none" spc="50" dirty="0" smtClean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C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1429279" y="3616229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ECILKA</a:t>
                </a:r>
                <a:endParaRPr lang="cs-CZ" dirty="0"/>
              </a:p>
            </p:txBody>
          </p:sp>
        </p:grpSp>
      </p:grpSp>
      <p:grpSp>
        <p:nvGrpSpPr>
          <p:cNvPr id="49" name="Skupina 48"/>
          <p:cNvGrpSpPr/>
          <p:nvPr/>
        </p:nvGrpSpPr>
        <p:grpSpPr>
          <a:xfrm>
            <a:off x="7619851" y="2216761"/>
            <a:ext cx="1351420" cy="3054033"/>
            <a:chOff x="7150425" y="1707477"/>
            <a:chExt cx="1351420" cy="3054033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7150425" y="1707477"/>
              <a:ext cx="1351419" cy="2377979"/>
            </a:xfrm>
            <a:prstGeom prst="rect">
              <a:avLst/>
            </a:prstGeom>
          </p:spPr>
        </p:pic>
        <p:grpSp>
          <p:nvGrpSpPr>
            <p:cNvPr id="48" name="Skupina 47"/>
            <p:cNvGrpSpPr/>
            <p:nvPr/>
          </p:nvGrpSpPr>
          <p:grpSpPr>
            <a:xfrm>
              <a:off x="7207506" y="3838180"/>
              <a:ext cx="1294339" cy="923330"/>
              <a:chOff x="4079210" y="3339230"/>
              <a:chExt cx="1294339" cy="923330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079210" y="3339230"/>
                <a:ext cx="627096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D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4491555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AVID</a:t>
                </a:r>
                <a:endParaRPr lang="cs-CZ" dirty="0"/>
              </a:p>
            </p:txBody>
          </p:sp>
        </p:grpSp>
      </p:grpSp>
      <p:grpSp>
        <p:nvGrpSpPr>
          <p:cNvPr id="13" name="Skupina 12"/>
          <p:cNvGrpSpPr/>
          <p:nvPr/>
        </p:nvGrpSpPr>
        <p:grpSpPr>
          <a:xfrm>
            <a:off x="3203487" y="3897878"/>
            <a:ext cx="2016021" cy="1788295"/>
            <a:chOff x="3203487" y="3897878"/>
            <a:chExt cx="2016021" cy="178829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03487" y="3897878"/>
              <a:ext cx="1259362" cy="1788295"/>
            </a:xfrm>
            <a:prstGeom prst="rect">
              <a:avLst/>
            </a:prstGeom>
          </p:spPr>
        </p:pic>
        <p:grpSp>
          <p:nvGrpSpPr>
            <p:cNvPr id="47" name="Skupina 46"/>
            <p:cNvGrpSpPr/>
            <p:nvPr/>
          </p:nvGrpSpPr>
          <p:grpSpPr>
            <a:xfrm>
              <a:off x="3996499" y="4447359"/>
              <a:ext cx="1223009" cy="923330"/>
              <a:chOff x="6899215" y="3339230"/>
              <a:chExt cx="1223009" cy="92333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6899215" y="3339230"/>
                <a:ext cx="52931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  <a:scene3d>
                  <a:camera prst="orthographicFront"/>
                  <a:lightRig rig="soft" dir="tl">
                    <a:rot lat="0" lon="0" rev="0"/>
                  </a:lightRig>
                </a:scene3d>
                <a:sp3d contourW="25400" prstMaterial="matte">
                  <a:bevelT w="25400" h="55880" prst="artDeco"/>
                  <a:contourClr>
                    <a:schemeClr val="accent2">
                      <a:tint val="20000"/>
                    </a:schemeClr>
                  </a:contourClr>
                </a:sp3d>
              </a:bodyPr>
              <a:lstStyle/>
              <a:p>
                <a:pPr algn="ctr"/>
                <a:r>
                  <a:rPr lang="cs-CZ" sz="5400" b="1" spc="50" dirty="0">
                    <a:ln w="11430"/>
                    <a:gradFill>
                      <a:gsLst>
                        <a:gs pos="25000">
                          <a:schemeClr val="accent2">
                            <a:satMod val="155000"/>
                          </a:schemeClr>
                        </a:gs>
                        <a:gs pos="100000">
                          <a:schemeClr val="accent2">
                            <a:shade val="45000"/>
                            <a:satMod val="165000"/>
                          </a:schemeClr>
                        </a:gs>
                      </a:gsLst>
                      <a:lin ang="5400000"/>
                    </a:gradFill>
                    <a:effectLst>
                      <a:outerShdw blurRad="76200" dist="50800" dir="5400000" algn="tl" rotWithShape="0">
                        <a:srgbClr val="000000">
                          <a:alpha val="65000"/>
                        </a:srgbClr>
                      </a:outerShdw>
                    </a:effectLst>
                  </a:rPr>
                  <a:t>E</a:t>
                </a:r>
                <a:endParaRPr lang="cs-CZ" sz="5400" b="1" cap="none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endParaRPr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7240230" y="3716124"/>
                <a:ext cx="8819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MIL</a:t>
                </a:r>
                <a:endParaRPr lang="cs-CZ" dirty="0"/>
              </a:p>
            </p:txBody>
          </p:sp>
        </p:grpSp>
      </p:grpSp>
      <p:grpSp>
        <p:nvGrpSpPr>
          <p:cNvPr id="34" name="Skupina 33"/>
          <p:cNvGrpSpPr/>
          <p:nvPr/>
        </p:nvGrpSpPr>
        <p:grpSpPr>
          <a:xfrm>
            <a:off x="2935881" y="1924044"/>
            <a:ext cx="1672123" cy="1195626"/>
            <a:chOff x="5085624" y="1585956"/>
            <a:chExt cx="1672123" cy="1195626"/>
          </a:xfrm>
        </p:grpSpPr>
        <p:grpSp>
          <p:nvGrpSpPr>
            <p:cNvPr id="35" name="Skupina 34"/>
            <p:cNvGrpSpPr/>
            <p:nvPr/>
          </p:nvGrpSpPr>
          <p:grpSpPr>
            <a:xfrm>
              <a:off x="5085624" y="1585956"/>
              <a:ext cx="1672123" cy="1195626"/>
              <a:chOff x="725607" y="4537630"/>
              <a:chExt cx="1672123" cy="1195626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741546" y="47828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>
                <a:off x="741546" y="49352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741546" y="50876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741546" y="5240018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741546" y="5385522"/>
                <a:ext cx="1656184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44" name="Picture 2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7143" b="94828" l="6748" r="8834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25607" y="4537630"/>
                <a:ext cx="441616" cy="119562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grpSp>
          <p:nvGrpSpPr>
            <p:cNvPr id="36" name="Skupina 35"/>
            <p:cNvGrpSpPr/>
            <p:nvPr/>
          </p:nvGrpSpPr>
          <p:grpSpPr>
            <a:xfrm>
              <a:off x="6028312" y="1766183"/>
              <a:ext cx="266058" cy="522921"/>
              <a:chOff x="7158303" y="4708864"/>
              <a:chExt cx="266058" cy="522921"/>
            </a:xfrm>
          </p:grpSpPr>
          <p:sp>
            <p:nvSpPr>
              <p:cNvPr id="37" name="Ovál 36"/>
              <p:cNvSpPr/>
              <p:nvPr/>
            </p:nvSpPr>
            <p:spPr>
              <a:xfrm>
                <a:off x="7158303" y="5087769"/>
                <a:ext cx="266058" cy="14401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nice 37"/>
              <p:cNvCxnSpPr>
                <a:stCxn id="37" idx="6"/>
              </p:cNvCxnSpPr>
              <p:nvPr/>
            </p:nvCxnSpPr>
            <p:spPr>
              <a:xfrm flipV="1">
                <a:off x="7424361" y="4708864"/>
                <a:ext cx="0" cy="450913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45" name="TextovéPole 44"/>
          <p:cNvSpPr txBox="1"/>
          <p:nvPr/>
        </p:nvSpPr>
        <p:spPr>
          <a:xfrm>
            <a:off x="611560" y="495827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Komu nota patří? Klikni na něj:</a:t>
            </a:r>
            <a:endParaRPr lang="cs-CZ" sz="2800" dirty="0"/>
          </a:p>
        </p:txBody>
      </p:sp>
      <p:pic>
        <p:nvPicPr>
          <p:cNvPr id="7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906" y="3912065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63840" y="4479860"/>
            <a:ext cx="1855654" cy="1801663"/>
            <a:chOff x="363840" y="4479860"/>
            <a:chExt cx="1855654" cy="1801663"/>
          </a:xfrm>
        </p:grpSpPr>
        <p:sp>
          <p:nvSpPr>
            <p:cNvPr id="30" name="Obdélník 29"/>
            <p:cNvSpPr/>
            <p:nvPr/>
          </p:nvSpPr>
          <p:spPr>
            <a:xfrm>
              <a:off x="1030829" y="5358193"/>
              <a:ext cx="50847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F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337500" y="5819858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ÍK</a:t>
              </a:r>
              <a:endParaRPr lang="cs-CZ" dirty="0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840" y="4479860"/>
              <a:ext cx="1801051" cy="10581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726997" y="4215074"/>
            <a:ext cx="1480509" cy="1908402"/>
            <a:chOff x="5726997" y="4215074"/>
            <a:chExt cx="1480509" cy="1908402"/>
          </a:xfrm>
        </p:grpSpPr>
        <p:sp>
          <p:nvSpPr>
            <p:cNvPr id="33" name="Obdélník 32"/>
            <p:cNvSpPr/>
            <p:nvPr/>
          </p:nvSpPr>
          <p:spPr>
            <a:xfrm>
              <a:off x="5726997" y="5200146"/>
              <a:ext cx="631904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pPr algn="ctr"/>
              <a:r>
                <a:rPr lang="cs-CZ" sz="5400" b="1" spc="50" dirty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G</a:t>
              </a:r>
              <a:endParaRPr lang="cs-CZ" sz="5400" b="1" cap="none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6178849" y="5593380"/>
              <a:ext cx="8819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RÉTA</a:t>
              </a:r>
              <a:endParaRPr lang="cs-CZ" dirty="0"/>
            </a:p>
          </p:txBody>
        </p:sp>
        <p:pic>
          <p:nvPicPr>
            <p:cNvPr id="52" name="Obrázek 51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1975" y="4215074"/>
              <a:ext cx="1445531" cy="1183529"/>
            </a:xfrm>
            <a:prstGeom prst="rect">
              <a:avLst/>
            </a:prstGeom>
          </p:spPr>
        </p:pic>
      </p:grpSp>
      <p:sp>
        <p:nvSpPr>
          <p:cNvPr id="53" name="Obdélník 52"/>
          <p:cNvSpPr/>
          <p:nvPr/>
        </p:nvSpPr>
        <p:spPr>
          <a:xfrm>
            <a:off x="5739595" y="2483176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181027" y="2876410"/>
            <a:ext cx="88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DÉLA</a:t>
            </a:r>
            <a:endParaRPr lang="cs-CZ" dirty="0"/>
          </a:p>
        </p:txBody>
      </p:sp>
      <p:pic>
        <p:nvPicPr>
          <p:cNvPr id="55" name="Obrázek 5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4646" y="1185074"/>
            <a:ext cx="908509" cy="1672810"/>
          </a:xfrm>
          <a:prstGeom prst="rect">
            <a:avLst/>
          </a:prstGeom>
        </p:spPr>
      </p:pic>
      <p:pic>
        <p:nvPicPr>
          <p:cNvPr id="56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800" y="4270865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176" y="2671512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" y="1338804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5" descr="C:\Users\Admin\AppData\Local\Microsoft\Windows\Temporary Internet Files\Content.IE5\YNIH6G2N\MC9004280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40" y="4597363"/>
            <a:ext cx="1472202" cy="1365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7895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8200" y="193893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Reference:</a:t>
            </a:r>
          </a:p>
          <a:p>
            <a:endParaRPr lang="cs-CZ" dirty="0"/>
          </a:p>
          <a:p>
            <a:r>
              <a:rPr lang="cs-CZ" dirty="0"/>
              <a:t>Ženy... </a:t>
            </a:r>
            <a:r>
              <a:rPr lang="cs-CZ" i="1" dirty="0" err="1"/>
              <a:t>Gify</a:t>
            </a:r>
            <a:r>
              <a:rPr lang="cs-CZ" i="1" dirty="0"/>
              <a:t> </a:t>
            </a:r>
            <a:r>
              <a:rPr lang="cs-CZ" i="1" dirty="0" err="1"/>
              <a:t>Nena</a:t>
            </a:r>
            <a:r>
              <a:rPr lang="cs-CZ" dirty="0"/>
              <a:t> [online]. [cit. 2012-02-13]. Dostupné z: http://www.gify.nou.cz/zeny1.htm </a:t>
            </a:r>
          </a:p>
          <a:p>
            <a:r>
              <a:rPr lang="cs-CZ" dirty="0"/>
              <a:t>Zvířata: Kočky. </a:t>
            </a:r>
            <a:r>
              <a:rPr lang="cs-CZ" i="1" dirty="0" err="1"/>
              <a:t>Gify</a:t>
            </a:r>
            <a:r>
              <a:rPr lang="cs-CZ" i="1" dirty="0"/>
              <a:t> </a:t>
            </a:r>
            <a:r>
              <a:rPr lang="cs-CZ" i="1" dirty="0" err="1"/>
              <a:t>Nena</a:t>
            </a:r>
            <a:r>
              <a:rPr lang="cs-CZ" dirty="0"/>
              <a:t> [online]. [cit. 2012-02-13]. Dostupné z: http://www.gify.nou.cz/z_kocka1.htm </a:t>
            </a:r>
          </a:p>
          <a:p>
            <a:r>
              <a:rPr lang="cs-CZ" dirty="0"/>
              <a:t>Zvířata: Psi. </a:t>
            </a:r>
            <a:r>
              <a:rPr lang="cs-CZ" i="1" dirty="0" err="1"/>
              <a:t>Gify</a:t>
            </a:r>
            <a:r>
              <a:rPr lang="cs-CZ" i="1" dirty="0"/>
              <a:t> </a:t>
            </a:r>
            <a:r>
              <a:rPr lang="cs-CZ" i="1" dirty="0" err="1"/>
              <a:t>Nena</a:t>
            </a:r>
            <a:r>
              <a:rPr lang="cs-CZ" dirty="0"/>
              <a:t> [online]. [cit. 2012-02-13]. Dostupné z: http://www.gify.nou.cz/z_pes1.htm </a:t>
            </a:r>
          </a:p>
          <a:p>
            <a:r>
              <a:rPr lang="cs-CZ" dirty="0"/>
              <a:t>Muži... </a:t>
            </a:r>
            <a:r>
              <a:rPr lang="cs-CZ" i="1" dirty="0" err="1"/>
              <a:t>Gify</a:t>
            </a:r>
            <a:r>
              <a:rPr lang="cs-CZ" i="1" dirty="0"/>
              <a:t> </a:t>
            </a:r>
            <a:r>
              <a:rPr lang="cs-CZ" i="1" dirty="0" err="1"/>
              <a:t>Nena</a:t>
            </a:r>
            <a:r>
              <a:rPr lang="cs-CZ" dirty="0"/>
              <a:t> [online]. [cit. 2012-02-13]. Dostupné z: http://www.gify.nou.cz/muzi1.htm </a:t>
            </a:r>
          </a:p>
          <a:p>
            <a:r>
              <a:rPr lang="cs-CZ" dirty="0"/>
              <a:t>Děti. </a:t>
            </a:r>
            <a:r>
              <a:rPr lang="cs-CZ" i="1" dirty="0" err="1"/>
              <a:t>Gify</a:t>
            </a:r>
            <a:r>
              <a:rPr lang="cs-CZ" i="1" dirty="0"/>
              <a:t> </a:t>
            </a:r>
            <a:r>
              <a:rPr lang="cs-CZ" i="1" dirty="0" err="1"/>
              <a:t>Nena</a:t>
            </a:r>
            <a:r>
              <a:rPr lang="cs-CZ" dirty="0"/>
              <a:t> [online]. [cit. 2012-02-13]. Dostupné z: http://www.gify.nou.cz/deti4.htm </a:t>
            </a:r>
          </a:p>
          <a:p>
            <a:r>
              <a:rPr lang="cs-CZ" dirty="0"/>
              <a:t>Děti. </a:t>
            </a:r>
            <a:r>
              <a:rPr lang="cs-CZ" i="1" dirty="0" err="1"/>
              <a:t>Gify</a:t>
            </a:r>
            <a:r>
              <a:rPr lang="cs-CZ" i="1" dirty="0"/>
              <a:t> </a:t>
            </a:r>
            <a:r>
              <a:rPr lang="cs-CZ" i="1" dirty="0" err="1"/>
              <a:t>Nena</a:t>
            </a:r>
            <a:r>
              <a:rPr lang="cs-CZ" dirty="0"/>
              <a:t> [online]. [cit. 2012-02-13]. Dostupné z: http://www.gify.nou.cz/deti5.htm </a:t>
            </a:r>
          </a:p>
          <a:p>
            <a:r>
              <a:rPr lang="cs-CZ" dirty="0"/>
              <a:t>Hmyz a další: Šneci. </a:t>
            </a:r>
            <a:r>
              <a:rPr lang="cs-CZ" i="1" dirty="0" err="1"/>
              <a:t>Gify</a:t>
            </a:r>
            <a:r>
              <a:rPr lang="cs-CZ" i="1" dirty="0"/>
              <a:t> </a:t>
            </a:r>
            <a:r>
              <a:rPr lang="cs-CZ" i="1" dirty="0" err="1"/>
              <a:t>Nena</a:t>
            </a:r>
            <a:r>
              <a:rPr lang="cs-CZ" dirty="0"/>
              <a:t> [online]. [cit. 2012-02-13]. Dostupné z: http://www.gify.nou.cz/h_snek.htm </a:t>
            </a:r>
          </a:p>
          <a:p>
            <a:r>
              <a:rPr lang="cs-CZ" dirty="0"/>
              <a:t>Květiny. </a:t>
            </a:r>
            <a:r>
              <a:rPr lang="cs-CZ" i="1" dirty="0" err="1"/>
              <a:t>Gify</a:t>
            </a:r>
            <a:r>
              <a:rPr lang="cs-CZ" i="1" dirty="0"/>
              <a:t> </a:t>
            </a:r>
            <a:r>
              <a:rPr lang="cs-CZ" i="1" dirty="0" err="1"/>
              <a:t>Nena</a:t>
            </a:r>
            <a:r>
              <a:rPr lang="cs-CZ" dirty="0"/>
              <a:t> [online]. [cit. 2012-02-13]. Dostupné z: http://www.gify.nou.cz/kvety2.htm </a:t>
            </a:r>
            <a:endParaRPr lang="cs-CZ" dirty="0" smtClean="0"/>
          </a:p>
          <a:p>
            <a:r>
              <a:rPr lang="cs-CZ" dirty="0" smtClean="0"/>
              <a:t>A obrázky dostupné pod licencí Microsoft Office </a:t>
            </a:r>
            <a:r>
              <a:rPr lang="cs-CZ" smtClean="0"/>
              <a:t>na Office.com.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425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601</Words>
  <Application>Microsoft Office PowerPoint</Application>
  <PresentationFormat>Předvádění na obrazovce (4:3)</PresentationFormat>
  <Paragraphs>197</Paragraphs>
  <Slides>24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Oktáva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19</cp:revision>
  <dcterms:created xsi:type="dcterms:W3CDTF">2012-02-27T15:29:06Z</dcterms:created>
  <dcterms:modified xsi:type="dcterms:W3CDTF">2012-10-25T20:08:08Z</dcterms:modified>
</cp:coreProperties>
</file>