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86" r:id="rId3"/>
    <p:sldId id="284" r:id="rId4"/>
    <p:sldId id="257" r:id="rId5"/>
    <p:sldId id="268" r:id="rId6"/>
    <p:sldId id="267" r:id="rId7"/>
    <p:sldId id="258" r:id="rId8"/>
    <p:sldId id="259" r:id="rId9"/>
    <p:sldId id="260" r:id="rId10"/>
    <p:sldId id="263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64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5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410" autoAdjust="0"/>
    <p:restoredTop sz="94660"/>
  </p:normalViewPr>
  <p:slideViewPr>
    <p:cSldViewPr>
      <p:cViewPr>
        <p:scale>
          <a:sx n="86" d="100"/>
          <a:sy n="86" d="100"/>
        </p:scale>
        <p:origin x="-1194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2BAEF9-CF32-4DDB-BF73-B41814195E6F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B58B29-DC5F-45D6-9323-92AB0C2D5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5584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Šnek Hugo</a:t>
            </a:r>
            <a:r>
              <a:rPr lang="cs-CZ" baseline="0" dirty="0" smtClean="0"/>
              <a:t> rád leze do výšek, tentokrát se mu zalíbilo na zárubni dveří. Po kliknutí nota přiskočí.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58B29-DC5F-45D6-9323-92AB0C2D5A8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8074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Bratr Cyril je pěkný rošťák, kouká na kamaráda z okna a pěkně u toho výská. Po kliknutí nota přiskočí.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58B29-DC5F-45D6-9323-92AB0C2D5A8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4841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58B29-DC5F-45D6-9323-92AB0C2D5A8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6122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Při špatné odpovědi se na chvíli objeví </a:t>
            </a:r>
            <a:r>
              <a:rPr lang="cs-CZ" dirty="0" err="1" smtClean="0"/>
              <a:t>smajlík</a:t>
            </a:r>
            <a:r>
              <a:rPr lang="cs-CZ" dirty="0" smtClean="0"/>
              <a:t>, při správné zvukový</a:t>
            </a:r>
            <a:r>
              <a:rPr lang="cs-CZ" baseline="0" dirty="0" smtClean="0"/>
              <a:t> efekt a obrázek s tancující postavou.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špatné odpovědi se na chvíli objeví </a:t>
            </a:r>
            <a:r>
              <a:rPr lang="cs-CZ" dirty="0" err="1" smtClean="0"/>
              <a:t>smajlík</a:t>
            </a:r>
            <a:r>
              <a:rPr lang="cs-CZ" dirty="0" smtClean="0"/>
              <a:t>, při správné zvukový</a:t>
            </a:r>
            <a:r>
              <a:rPr lang="cs-CZ" baseline="0" dirty="0" smtClean="0"/>
              <a:t> efekt a obrázek s tancující postavou.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špatné odpovědi se na chvíli objeví </a:t>
            </a:r>
            <a:r>
              <a:rPr lang="cs-CZ" dirty="0" err="1" smtClean="0"/>
              <a:t>smajlík</a:t>
            </a:r>
            <a:r>
              <a:rPr lang="cs-CZ" dirty="0" smtClean="0"/>
              <a:t>, při správné zvukový</a:t>
            </a:r>
            <a:r>
              <a:rPr lang="cs-CZ" baseline="0" dirty="0" smtClean="0"/>
              <a:t> efekt a obrázek s tancující postavou.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špatné odpovědi se na chvíli objeví </a:t>
            </a:r>
            <a:r>
              <a:rPr lang="cs-CZ" dirty="0" err="1" smtClean="0"/>
              <a:t>smajlík</a:t>
            </a:r>
            <a:r>
              <a:rPr lang="cs-CZ" dirty="0" smtClean="0"/>
              <a:t>, při správné zvukový</a:t>
            </a:r>
            <a:r>
              <a:rPr lang="cs-CZ" baseline="0" dirty="0" smtClean="0"/>
              <a:t> efekt a obrázek s tancující postavou.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špatné odpovědi se na chvíli objeví </a:t>
            </a:r>
            <a:r>
              <a:rPr lang="cs-CZ" dirty="0" err="1" smtClean="0"/>
              <a:t>smajlík</a:t>
            </a:r>
            <a:r>
              <a:rPr lang="cs-CZ" dirty="0" smtClean="0"/>
              <a:t>, při správné zvukový</a:t>
            </a:r>
            <a:r>
              <a:rPr lang="cs-CZ" baseline="0" dirty="0" smtClean="0"/>
              <a:t> efekt a obrázek s tancující postavou.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špatné odpovědi se na chvíli objeví </a:t>
            </a:r>
            <a:r>
              <a:rPr lang="cs-CZ" dirty="0" err="1" smtClean="0"/>
              <a:t>smajlík</a:t>
            </a:r>
            <a:r>
              <a:rPr lang="cs-CZ" dirty="0" smtClean="0"/>
              <a:t>, při správné zvukový</a:t>
            </a:r>
            <a:r>
              <a:rPr lang="cs-CZ" baseline="0" dirty="0" smtClean="0"/>
              <a:t> efekt a obrázek s tancující postavou.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špatné odpovědi se na chvíli objeví </a:t>
            </a:r>
            <a:r>
              <a:rPr lang="cs-CZ" dirty="0" err="1" smtClean="0"/>
              <a:t>smajlík</a:t>
            </a:r>
            <a:r>
              <a:rPr lang="cs-CZ" dirty="0" smtClean="0"/>
              <a:t>, při správné zvukový</a:t>
            </a:r>
            <a:r>
              <a:rPr lang="cs-CZ" baseline="0" dirty="0" smtClean="0"/>
              <a:t> efekt a obrázek s tancující postavou.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špatné odpovědi se na chvíli objeví </a:t>
            </a:r>
            <a:r>
              <a:rPr lang="cs-CZ" dirty="0" err="1" smtClean="0"/>
              <a:t>smajlík</a:t>
            </a:r>
            <a:r>
              <a:rPr lang="cs-CZ" dirty="0" smtClean="0"/>
              <a:t>, při správné zvukový</a:t>
            </a:r>
            <a:r>
              <a:rPr lang="cs-CZ" baseline="0" dirty="0" smtClean="0"/>
              <a:t> efekt a obrázek s tancující postavou.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Při správné odpovědi se obrázek zvětší, při špatné obrázek zmizí.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správné odpovědi se obrázek zvětší, při špatné obrázek zmizí.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správné odpovědi se obrázek zvětší, při špatné obrázek zmizí.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správné odpovědi se obrázek zvětší, při špatné obrázek zmizí.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správné odpovědi se obrázek zvětší, při špatné obrázek zmizí.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správné odpovědi se obrázek zvětší, při špatné obrázek zmizí.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správné odpovědi se obrázek zvětší, při špatné obrázek zmizí.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Při správné odpovědi se obrázek zvětší, při špatné obrázek zmizí.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768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3445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936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232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539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77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3979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2385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881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184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2814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975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8.gif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gif"/><Relationship Id="rId5" Type="http://schemas.openxmlformats.org/officeDocument/2006/relationships/image" Target="../media/image8.gif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gif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audio" Target="../media/audio1.wav"/><Relationship Id="rId7" Type="http://schemas.openxmlformats.org/officeDocument/2006/relationships/image" Target="../media/image1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audio" Target="../media/audio3.wav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audio" Target="../media/audio4.wav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1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audio" Target="../media/audio2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audio" Target="../media/audio1.wav"/><Relationship Id="rId7" Type="http://schemas.openxmlformats.org/officeDocument/2006/relationships/image" Target="../media/image21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gi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audio5.wav"/><Relationship Id="rId7" Type="http://schemas.openxmlformats.org/officeDocument/2006/relationships/image" Target="../media/image23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audio" Target="../media/audio2.wav"/><Relationship Id="rId7" Type="http://schemas.openxmlformats.org/officeDocument/2006/relationships/image" Target="../media/image25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.gif"/><Relationship Id="rId7" Type="http://schemas.microsoft.com/office/2007/relationships/hdphoto" Target="../media/hdphoto1.wdp"/><Relationship Id="rId12" Type="http://schemas.openxmlformats.org/officeDocument/2006/relationships/image" Target="../media/image1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8.gif"/><Relationship Id="rId5" Type="http://schemas.openxmlformats.org/officeDocument/2006/relationships/image" Target="../media/image5.gif"/><Relationship Id="rId10" Type="http://schemas.openxmlformats.org/officeDocument/2006/relationships/image" Target="../media/image3.gif"/><Relationship Id="rId4" Type="http://schemas.openxmlformats.org/officeDocument/2006/relationships/image" Target="../media/image4.gif"/><Relationship Id="rId9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12" Type="http://schemas.openxmlformats.org/officeDocument/2006/relationships/image" Target="../media/image5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1.gif"/><Relationship Id="rId5" Type="http://schemas.openxmlformats.org/officeDocument/2006/relationships/image" Target="../media/image9.png"/><Relationship Id="rId10" Type="http://schemas.openxmlformats.org/officeDocument/2006/relationships/image" Target="../media/image8.gif"/><Relationship Id="rId4" Type="http://schemas.openxmlformats.org/officeDocument/2006/relationships/image" Target="../media/image4.gif"/><Relationship Id="rId9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12" Type="http://schemas.microsoft.com/office/2007/relationships/hdphoto" Target="../media/hdphoto1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9.png"/><Relationship Id="rId5" Type="http://schemas.openxmlformats.org/officeDocument/2006/relationships/image" Target="../media/image5.gif"/><Relationship Id="rId10" Type="http://schemas.openxmlformats.org/officeDocument/2006/relationships/image" Target="../media/image1.gif"/><Relationship Id="rId4" Type="http://schemas.openxmlformats.org/officeDocument/2006/relationships/image" Target="../media/image4.gif"/><Relationship Id="rId9" Type="http://schemas.openxmlformats.org/officeDocument/2006/relationships/image" Target="../media/image8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2.gif"/><Relationship Id="rId7" Type="http://schemas.openxmlformats.org/officeDocument/2006/relationships/image" Target="../media/image3.gif"/><Relationship Id="rId12" Type="http://schemas.openxmlformats.org/officeDocument/2006/relationships/image" Target="../media/image4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microsoft.com/office/2007/relationships/hdphoto" Target="../media/hdphoto1.wdp"/><Relationship Id="rId5" Type="http://schemas.openxmlformats.org/officeDocument/2006/relationships/image" Target="../media/image6.gif"/><Relationship Id="rId10" Type="http://schemas.openxmlformats.org/officeDocument/2006/relationships/image" Target="../media/image9.png"/><Relationship Id="rId4" Type="http://schemas.openxmlformats.org/officeDocument/2006/relationships/image" Target="../media/image5.gif"/><Relationship Id="rId9" Type="http://schemas.openxmlformats.org/officeDocument/2006/relationships/image" Target="../media/image1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image" Target="../media/image5.gif"/><Relationship Id="rId7" Type="http://schemas.openxmlformats.org/officeDocument/2006/relationships/image" Target="../media/image8.gif"/><Relationship Id="rId12" Type="http://schemas.openxmlformats.org/officeDocument/2006/relationships/image" Target="../media/image2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4.gif"/><Relationship Id="rId5" Type="http://schemas.openxmlformats.org/officeDocument/2006/relationships/image" Target="../media/image7.gif"/><Relationship Id="rId10" Type="http://schemas.microsoft.com/office/2007/relationships/hdphoto" Target="../media/hdphoto1.wdp"/><Relationship Id="rId4" Type="http://schemas.openxmlformats.org/officeDocument/2006/relationships/image" Target="../media/image6.gif"/><Relationship Id="rId9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gif"/><Relationship Id="rId7" Type="http://schemas.openxmlformats.org/officeDocument/2006/relationships/image" Target="../media/image1.gif"/><Relationship Id="rId12" Type="http://schemas.openxmlformats.org/officeDocument/2006/relationships/image" Target="../media/image6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2.gif"/><Relationship Id="rId5" Type="http://schemas.openxmlformats.org/officeDocument/2006/relationships/image" Target="../media/image3.gif"/><Relationship Id="rId10" Type="http://schemas.openxmlformats.org/officeDocument/2006/relationships/image" Target="../media/image4.gif"/><Relationship Id="rId4" Type="http://schemas.openxmlformats.org/officeDocument/2006/relationships/image" Target="../media/image7.gif"/><Relationship Id="rId9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5.gif"/><Relationship Id="rId7" Type="http://schemas.openxmlformats.org/officeDocument/2006/relationships/image" Target="../media/image4.gif"/><Relationship Id="rId12" Type="http://schemas.microsoft.com/office/2007/relationships/hdphoto" Target="../media/hdphoto1.wdp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gif"/><Relationship Id="rId11" Type="http://schemas.openxmlformats.org/officeDocument/2006/relationships/image" Target="../media/image9.png"/><Relationship Id="rId5" Type="http://schemas.openxmlformats.org/officeDocument/2006/relationships/image" Target="../media/image8.gif"/><Relationship Id="rId10" Type="http://schemas.openxmlformats.org/officeDocument/2006/relationships/image" Target="../media/image3.gif"/><Relationship Id="rId4" Type="http://schemas.openxmlformats.org/officeDocument/2006/relationships/image" Target="../media/image7.gif"/><Relationship Id="rId9" Type="http://schemas.openxmlformats.org/officeDocument/2006/relationships/image" Target="../media/image6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5.gif"/><Relationship Id="rId7" Type="http://schemas.openxmlformats.org/officeDocument/2006/relationships/image" Target="../media/image2.gif"/><Relationship Id="rId12" Type="http://schemas.microsoft.com/office/2007/relationships/hdphoto" Target="../media/hdphoto1.wd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1.gif"/><Relationship Id="rId10" Type="http://schemas.openxmlformats.org/officeDocument/2006/relationships/image" Target="../media/image7.gif"/><Relationship Id="rId4" Type="http://schemas.openxmlformats.org/officeDocument/2006/relationships/image" Target="../media/image8.gif"/><Relationship Id="rId9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Oktáva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</a:t>
            </a:r>
            <a:r>
              <a:rPr lang="cs-CZ" sz="1600" dirty="0" smtClean="0"/>
              <a:t>1</a:t>
            </a:r>
            <a:r>
              <a:rPr lang="cs-CZ" dirty="0" smtClean="0"/>
              <a:t>, c</a:t>
            </a:r>
            <a:r>
              <a:rPr lang="cs-CZ" sz="1600" dirty="0" smtClean="0"/>
              <a:t>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54652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980728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k procvičení učiva hudební výchovy ve 2. ročníku. Jejím prostřednictvím si žáci procvičí noty </a:t>
            </a:r>
            <a:r>
              <a:rPr lang="cs-CZ" dirty="0" err="1" smtClean="0"/>
              <a:t>h´a</a:t>
            </a:r>
            <a:r>
              <a:rPr lang="cs-CZ" dirty="0" smtClean="0"/>
              <a:t> c“. Dále si také upevní znalosti celé oktávy. Materiál je interaktivní a obsahuje animace a poznámky.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238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821012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smtClean="0"/>
                        <a:t>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Noty h1,</a:t>
                      </a:r>
                      <a:r>
                        <a:rPr lang="cs-CZ" baseline="0" dirty="0" smtClean="0"/>
                        <a:t> c2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08/2012</a:t>
                      </a:r>
                    </a:p>
                    <a:p>
                      <a:r>
                        <a:rPr lang="cs-CZ" dirty="0" smtClean="0"/>
                        <a:t>23.10.2012/2. ročník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Oktáva </a:t>
                      </a:r>
                      <a:r>
                        <a:rPr lang="cs-CZ" smtClean="0"/>
                        <a:t>C</a:t>
                      </a:r>
                      <a:r>
                        <a:rPr lang="cs-CZ" baseline="0" smtClean="0"/>
                        <a:t> dur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Umění a kultura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"/>
    </mc:Choice>
    <mc:Fallback xmlns="">
      <p:transition spd="slow" advTm="34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248" y="2276196"/>
            <a:ext cx="679512" cy="792764"/>
          </a:xfrm>
          <a:prstGeom prst="rect">
            <a:avLst/>
          </a:prstGeom>
        </p:spPr>
      </p:pic>
      <p:cxnSp>
        <p:nvCxnSpPr>
          <p:cNvPr id="3" name="Přímá spojnice 2"/>
          <p:cNvCxnSpPr/>
          <p:nvPr/>
        </p:nvCxnSpPr>
        <p:spPr>
          <a:xfrm>
            <a:off x="323528" y="1844824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323528" y="4293096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23528" y="366190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23528" y="299695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51736" y="2424728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483768" y="548680"/>
            <a:ext cx="1800200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283968" y="548680"/>
            <a:ext cx="2016224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059832" y="184482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652120" y="182006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491880" y="2424728"/>
            <a:ext cx="648072" cy="572224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572000" y="3068960"/>
            <a:ext cx="864096" cy="119937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971600" y="3668648"/>
            <a:ext cx="936104" cy="5996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20"/>
          <p:cNvCxnSpPr/>
          <p:nvPr/>
        </p:nvCxnSpPr>
        <p:spPr>
          <a:xfrm>
            <a:off x="1439652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827584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1133618" y="3668648"/>
            <a:ext cx="612068" cy="6244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3" name="Skupina 32"/>
          <p:cNvGrpSpPr/>
          <p:nvPr/>
        </p:nvGrpSpPr>
        <p:grpSpPr>
          <a:xfrm>
            <a:off x="6207925" y="3751999"/>
            <a:ext cx="1440160" cy="998205"/>
            <a:chOff x="6207925" y="3751999"/>
            <a:chExt cx="1440160" cy="998205"/>
          </a:xfrm>
        </p:grpSpPr>
        <p:grpSp>
          <p:nvGrpSpPr>
            <p:cNvPr id="32" name="Skupina 31"/>
            <p:cNvGrpSpPr/>
            <p:nvPr/>
          </p:nvGrpSpPr>
          <p:grpSpPr>
            <a:xfrm>
              <a:off x="6207925" y="3751999"/>
              <a:ext cx="1440160" cy="984489"/>
              <a:chOff x="6156176" y="3776091"/>
              <a:chExt cx="1440160" cy="984489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6156176" y="443711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6156176" y="398087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Pětiúhelník 24"/>
              <p:cNvSpPr/>
              <p:nvPr/>
            </p:nvSpPr>
            <p:spPr>
              <a:xfrm rot="16200000">
                <a:off x="5877003" y="4193375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Pětiúhelník 26"/>
              <p:cNvSpPr/>
              <p:nvPr/>
            </p:nvSpPr>
            <p:spPr>
              <a:xfrm rot="16200000">
                <a:off x="6129373" y="4193374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6" name="Pětiúhelník 25"/>
            <p:cNvSpPr/>
            <p:nvPr/>
          </p:nvSpPr>
          <p:spPr>
            <a:xfrm rot="16200000">
              <a:off x="6406686" y="4174858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Pětiúhelník 27"/>
            <p:cNvSpPr/>
            <p:nvPr/>
          </p:nvSpPr>
          <p:spPr>
            <a:xfrm rot="16200000">
              <a:off x="6891021" y="4182999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Pětiúhelník 28"/>
            <p:cNvSpPr/>
            <p:nvPr/>
          </p:nvSpPr>
          <p:spPr>
            <a:xfrm rot="16200000">
              <a:off x="6636525" y="4169284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36" name="Přímá spojnice 35"/>
          <p:cNvCxnSpPr/>
          <p:nvPr/>
        </p:nvCxnSpPr>
        <p:spPr>
          <a:xfrm>
            <a:off x="2195736" y="4941168"/>
            <a:ext cx="12961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483768" y="4941168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3203848" y="4956956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41" name="Obrázek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35829"/>
            <a:ext cx="704850" cy="1428750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920" y="2925864"/>
            <a:ext cx="807680" cy="1487156"/>
          </a:xfrm>
          <a:prstGeom prst="rect">
            <a:avLst/>
          </a:prstGeom>
        </p:spPr>
      </p:pic>
      <p:sp>
        <p:nvSpPr>
          <p:cNvPr id="42" name="TextovéPole 41"/>
          <p:cNvSpPr txBox="1"/>
          <p:nvPr/>
        </p:nvSpPr>
        <p:spPr>
          <a:xfrm>
            <a:off x="323528" y="5733256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C – D – E – F – G – A – H – C </a:t>
            </a:r>
            <a:endParaRPr lang="cs-CZ" sz="5400" b="1" dirty="0">
              <a:solidFill>
                <a:srgbClr val="00B050"/>
              </a:solidFill>
            </a:endParaRPr>
          </a:p>
        </p:txBody>
      </p:sp>
      <p:pic>
        <p:nvPicPr>
          <p:cNvPr id="43" name="Obrázek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29588" y="3743600"/>
            <a:ext cx="990600" cy="1743075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600" y="3156670"/>
            <a:ext cx="952500" cy="1352550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36" y="3562910"/>
            <a:ext cx="1545072" cy="907730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808" y="2733097"/>
            <a:ext cx="1524000" cy="1247775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601" y="2500561"/>
            <a:ext cx="1196444" cy="73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92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323528" y="1844824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323528" y="4293096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23528" y="366190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23528" y="299695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23528" y="2424728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483768" y="548680"/>
            <a:ext cx="1800200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283968" y="548680"/>
            <a:ext cx="2016224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059832" y="184482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652120" y="182006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491880" y="2424728"/>
            <a:ext cx="648072" cy="572224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572000" y="3068960"/>
            <a:ext cx="864096" cy="119937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971600" y="3668648"/>
            <a:ext cx="936104" cy="5996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20"/>
          <p:cNvCxnSpPr/>
          <p:nvPr/>
        </p:nvCxnSpPr>
        <p:spPr>
          <a:xfrm>
            <a:off x="1439652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827584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1133618" y="3668648"/>
            <a:ext cx="612068" cy="6244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3" name="Skupina 32"/>
          <p:cNvGrpSpPr/>
          <p:nvPr/>
        </p:nvGrpSpPr>
        <p:grpSpPr>
          <a:xfrm>
            <a:off x="6207925" y="3751999"/>
            <a:ext cx="1440160" cy="998205"/>
            <a:chOff x="6207925" y="3751999"/>
            <a:chExt cx="1440160" cy="998205"/>
          </a:xfrm>
        </p:grpSpPr>
        <p:grpSp>
          <p:nvGrpSpPr>
            <p:cNvPr id="32" name="Skupina 31"/>
            <p:cNvGrpSpPr/>
            <p:nvPr/>
          </p:nvGrpSpPr>
          <p:grpSpPr>
            <a:xfrm>
              <a:off x="6207925" y="3751999"/>
              <a:ext cx="1440160" cy="984489"/>
              <a:chOff x="6156176" y="3776091"/>
              <a:chExt cx="1440160" cy="984489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6156176" y="443711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6156176" y="398087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Pětiúhelník 24"/>
              <p:cNvSpPr/>
              <p:nvPr/>
            </p:nvSpPr>
            <p:spPr>
              <a:xfrm rot="16200000">
                <a:off x="5877003" y="4193375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Pětiúhelník 26"/>
              <p:cNvSpPr/>
              <p:nvPr/>
            </p:nvSpPr>
            <p:spPr>
              <a:xfrm rot="16200000">
                <a:off x="6129373" y="4193374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6" name="Pětiúhelník 25"/>
            <p:cNvSpPr/>
            <p:nvPr/>
          </p:nvSpPr>
          <p:spPr>
            <a:xfrm rot="16200000">
              <a:off x="6406686" y="4174858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Pětiúhelník 27"/>
            <p:cNvSpPr/>
            <p:nvPr/>
          </p:nvSpPr>
          <p:spPr>
            <a:xfrm rot="16200000">
              <a:off x="6891021" y="4182999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Pětiúhelník 28"/>
            <p:cNvSpPr/>
            <p:nvPr/>
          </p:nvSpPr>
          <p:spPr>
            <a:xfrm rot="16200000">
              <a:off x="6636525" y="4169284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36" name="Přímá spojnice 35"/>
          <p:cNvCxnSpPr/>
          <p:nvPr/>
        </p:nvCxnSpPr>
        <p:spPr>
          <a:xfrm>
            <a:off x="2195736" y="4941168"/>
            <a:ext cx="12961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483768" y="4941168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601" y="2500561"/>
            <a:ext cx="1196444" cy="731942"/>
          </a:xfrm>
          <a:prstGeom prst="rect">
            <a:avLst/>
          </a:prstGeom>
        </p:spPr>
      </p:pic>
      <p:cxnSp>
        <p:nvCxnSpPr>
          <p:cNvPr id="39" name="Přímá spojnice 38"/>
          <p:cNvCxnSpPr/>
          <p:nvPr/>
        </p:nvCxnSpPr>
        <p:spPr>
          <a:xfrm>
            <a:off x="3203848" y="4956956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34" name="Skupina 33"/>
          <p:cNvGrpSpPr/>
          <p:nvPr/>
        </p:nvGrpSpPr>
        <p:grpSpPr>
          <a:xfrm>
            <a:off x="4596931" y="1573012"/>
            <a:ext cx="900100" cy="1703432"/>
            <a:chOff x="971600" y="1340768"/>
            <a:chExt cx="1800200" cy="3024336"/>
          </a:xfrm>
        </p:grpSpPr>
        <p:sp>
          <p:nvSpPr>
            <p:cNvPr id="35" name="Ovál 34"/>
            <p:cNvSpPr/>
            <p:nvPr/>
          </p:nvSpPr>
          <p:spPr>
            <a:xfrm>
              <a:off x="971600" y="3429000"/>
              <a:ext cx="1800200" cy="936104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7" name="Přímá spojnice 36"/>
            <p:cNvCxnSpPr/>
            <p:nvPr/>
          </p:nvCxnSpPr>
          <p:spPr>
            <a:xfrm>
              <a:off x="2754680" y="1340768"/>
              <a:ext cx="0" cy="255628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ovéPole 39"/>
          <p:cNvSpPr txBox="1"/>
          <p:nvPr/>
        </p:nvSpPr>
        <p:spPr>
          <a:xfrm>
            <a:off x="827584" y="548680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>
                <a:solidFill>
                  <a:srgbClr val="00B050"/>
                </a:solidFill>
              </a:rPr>
              <a:t>H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1</a:t>
            </a:r>
            <a:endParaRPr lang="cs-CZ" sz="2000" b="1" dirty="0">
              <a:solidFill>
                <a:srgbClr val="00B050"/>
              </a:solidFill>
            </a:endParaRPr>
          </a:p>
        </p:txBody>
      </p:sp>
      <p:pic>
        <p:nvPicPr>
          <p:cNvPr id="41" name="Obrázek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35829"/>
            <a:ext cx="704850" cy="1428750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920" y="2918324"/>
            <a:ext cx="807680" cy="1487156"/>
          </a:xfrm>
          <a:prstGeom prst="rect">
            <a:avLst/>
          </a:prstGeom>
        </p:spPr>
      </p:pic>
      <p:sp>
        <p:nvSpPr>
          <p:cNvPr id="42" name="TextovéPole 41"/>
          <p:cNvSpPr txBox="1"/>
          <p:nvPr/>
        </p:nvSpPr>
        <p:spPr>
          <a:xfrm>
            <a:off x="3383868" y="5733256"/>
            <a:ext cx="5292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ŠNEK HUGO</a:t>
            </a:r>
            <a:endParaRPr lang="cs-CZ" sz="5400" b="1" dirty="0">
              <a:solidFill>
                <a:srgbClr val="00B050"/>
              </a:solidFill>
            </a:endParaRPr>
          </a:p>
        </p:txBody>
      </p:sp>
      <p:pic>
        <p:nvPicPr>
          <p:cNvPr id="43" name="Obrázek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29588" y="3743600"/>
            <a:ext cx="990600" cy="1743075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600" y="3156670"/>
            <a:ext cx="952500" cy="1352550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36" y="3562910"/>
            <a:ext cx="1545072" cy="907730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808" y="2733097"/>
            <a:ext cx="152400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77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248" y="2276196"/>
            <a:ext cx="679512" cy="792764"/>
          </a:xfrm>
          <a:prstGeom prst="rect">
            <a:avLst/>
          </a:prstGeom>
        </p:spPr>
      </p:pic>
      <p:cxnSp>
        <p:nvCxnSpPr>
          <p:cNvPr id="3" name="Přímá spojnice 2"/>
          <p:cNvCxnSpPr/>
          <p:nvPr/>
        </p:nvCxnSpPr>
        <p:spPr>
          <a:xfrm>
            <a:off x="323528" y="1844824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323528" y="4293096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23528" y="366190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23528" y="299695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51736" y="2441536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483768" y="548680"/>
            <a:ext cx="1800200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283968" y="548680"/>
            <a:ext cx="2016224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059832" y="184482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652120" y="182006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491880" y="2424728"/>
            <a:ext cx="648072" cy="572224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572000" y="3068960"/>
            <a:ext cx="864096" cy="119937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971600" y="3668648"/>
            <a:ext cx="936104" cy="5996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20"/>
          <p:cNvCxnSpPr/>
          <p:nvPr/>
        </p:nvCxnSpPr>
        <p:spPr>
          <a:xfrm>
            <a:off x="1439652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827584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1133618" y="3668648"/>
            <a:ext cx="612068" cy="6244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3" name="Skupina 32"/>
          <p:cNvGrpSpPr/>
          <p:nvPr/>
        </p:nvGrpSpPr>
        <p:grpSpPr>
          <a:xfrm>
            <a:off x="6207925" y="3751999"/>
            <a:ext cx="1440160" cy="998205"/>
            <a:chOff x="6207925" y="3751999"/>
            <a:chExt cx="1440160" cy="998205"/>
          </a:xfrm>
        </p:grpSpPr>
        <p:grpSp>
          <p:nvGrpSpPr>
            <p:cNvPr id="32" name="Skupina 31"/>
            <p:cNvGrpSpPr/>
            <p:nvPr/>
          </p:nvGrpSpPr>
          <p:grpSpPr>
            <a:xfrm>
              <a:off x="6207925" y="3751999"/>
              <a:ext cx="1440160" cy="984489"/>
              <a:chOff x="6156176" y="3776091"/>
              <a:chExt cx="1440160" cy="984489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6156176" y="443711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6156176" y="398087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Pětiúhelník 24"/>
              <p:cNvSpPr/>
              <p:nvPr/>
            </p:nvSpPr>
            <p:spPr>
              <a:xfrm rot="16200000">
                <a:off x="5877003" y="4193375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Pětiúhelník 26"/>
              <p:cNvSpPr/>
              <p:nvPr/>
            </p:nvSpPr>
            <p:spPr>
              <a:xfrm rot="16200000">
                <a:off x="6129373" y="4193374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6" name="Pětiúhelník 25"/>
            <p:cNvSpPr/>
            <p:nvPr/>
          </p:nvSpPr>
          <p:spPr>
            <a:xfrm rot="16200000">
              <a:off x="6406686" y="4174858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Pětiúhelník 27"/>
            <p:cNvSpPr/>
            <p:nvPr/>
          </p:nvSpPr>
          <p:spPr>
            <a:xfrm rot="16200000">
              <a:off x="6891021" y="4182999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Pětiúhelník 28"/>
            <p:cNvSpPr/>
            <p:nvPr/>
          </p:nvSpPr>
          <p:spPr>
            <a:xfrm rot="16200000">
              <a:off x="6636525" y="4169284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36" name="Přímá spojnice 35"/>
          <p:cNvCxnSpPr/>
          <p:nvPr/>
        </p:nvCxnSpPr>
        <p:spPr>
          <a:xfrm>
            <a:off x="2195736" y="4941168"/>
            <a:ext cx="12961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483768" y="4941168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3203848" y="4956956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34" name="Skupina 33"/>
          <p:cNvGrpSpPr/>
          <p:nvPr/>
        </p:nvGrpSpPr>
        <p:grpSpPr>
          <a:xfrm>
            <a:off x="3365866" y="1293520"/>
            <a:ext cx="900100" cy="1703432"/>
            <a:chOff x="971600" y="1340768"/>
            <a:chExt cx="1800200" cy="3024336"/>
          </a:xfrm>
        </p:grpSpPr>
        <p:sp>
          <p:nvSpPr>
            <p:cNvPr id="35" name="Ovál 34"/>
            <p:cNvSpPr/>
            <p:nvPr/>
          </p:nvSpPr>
          <p:spPr>
            <a:xfrm>
              <a:off x="971600" y="3429000"/>
              <a:ext cx="1800200" cy="936104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7" name="Přímá spojnice 36"/>
            <p:cNvCxnSpPr/>
            <p:nvPr/>
          </p:nvCxnSpPr>
          <p:spPr>
            <a:xfrm>
              <a:off x="2754680" y="1340768"/>
              <a:ext cx="0" cy="255628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ovéPole 39"/>
          <p:cNvSpPr txBox="1"/>
          <p:nvPr/>
        </p:nvSpPr>
        <p:spPr>
          <a:xfrm>
            <a:off x="827584" y="548680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00B050"/>
                </a:solidFill>
              </a:rPr>
              <a:t>C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sz="2000" b="1" dirty="0">
                <a:solidFill>
                  <a:srgbClr val="00B050"/>
                </a:solidFill>
              </a:rPr>
              <a:t>2</a:t>
            </a:r>
          </a:p>
        </p:txBody>
      </p:sp>
      <p:pic>
        <p:nvPicPr>
          <p:cNvPr id="41" name="Obrázek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35829"/>
            <a:ext cx="704850" cy="1428750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920" y="2925864"/>
            <a:ext cx="807680" cy="1487156"/>
          </a:xfrm>
          <a:prstGeom prst="rect">
            <a:avLst/>
          </a:prstGeom>
        </p:spPr>
      </p:pic>
      <p:sp>
        <p:nvSpPr>
          <p:cNvPr id="42" name="TextovéPole 41"/>
          <p:cNvSpPr txBox="1"/>
          <p:nvPr/>
        </p:nvSpPr>
        <p:spPr>
          <a:xfrm>
            <a:off x="3383868" y="5733256"/>
            <a:ext cx="5292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BRATR CYRIL</a:t>
            </a:r>
            <a:endParaRPr lang="cs-CZ" sz="5400" b="1" dirty="0">
              <a:solidFill>
                <a:srgbClr val="00B050"/>
              </a:solidFill>
            </a:endParaRPr>
          </a:p>
        </p:txBody>
      </p:sp>
      <p:pic>
        <p:nvPicPr>
          <p:cNvPr id="43" name="Obrázek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29588" y="3743600"/>
            <a:ext cx="990600" cy="1743075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600" y="3156670"/>
            <a:ext cx="952500" cy="1352550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36" y="3562910"/>
            <a:ext cx="1545072" cy="907730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808" y="2733097"/>
            <a:ext cx="1524000" cy="1247775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601" y="2500561"/>
            <a:ext cx="1196444" cy="73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97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721895" y="4521077"/>
            <a:ext cx="1672123" cy="1195626"/>
            <a:chOff x="1721895" y="4521077"/>
            <a:chExt cx="1672123" cy="1195626"/>
          </a:xfrm>
        </p:grpSpPr>
        <p:sp>
          <p:nvSpPr>
            <p:cNvPr id="48" name="Ovál 47"/>
            <p:cNvSpPr/>
            <p:nvPr/>
          </p:nvSpPr>
          <p:spPr>
            <a:xfrm>
              <a:off x="2557957" y="502154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9" name="Přímá spojnice 48"/>
            <p:cNvCxnSpPr>
              <a:stCxn id="48" idx="6"/>
            </p:cNvCxnSpPr>
            <p:nvPr/>
          </p:nvCxnSpPr>
          <p:spPr>
            <a:xfrm flipV="1">
              <a:off x="2824015" y="4642639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Skupina 49"/>
            <p:cNvGrpSpPr/>
            <p:nvPr/>
          </p:nvGrpSpPr>
          <p:grpSpPr>
            <a:xfrm>
              <a:off x="1721895" y="4521077"/>
              <a:ext cx="1672123" cy="1195626"/>
              <a:chOff x="725607" y="4537630"/>
              <a:chExt cx="1672123" cy="1195626"/>
            </a:xfrm>
          </p:grpSpPr>
          <p:cxnSp>
            <p:nvCxnSpPr>
              <p:cNvPr id="51" name="Přímá spojnice 50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Přímá spojnice 51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Přímá spojnice 52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nice 53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5" name="Skupina 4"/>
          <p:cNvGrpSpPr/>
          <p:nvPr/>
        </p:nvGrpSpPr>
        <p:grpSpPr>
          <a:xfrm>
            <a:off x="5617500" y="4534103"/>
            <a:ext cx="1672123" cy="1195626"/>
            <a:chOff x="5617500" y="4495739"/>
            <a:chExt cx="1672123" cy="1195626"/>
          </a:xfrm>
        </p:grpSpPr>
        <p:sp>
          <p:nvSpPr>
            <p:cNvPr id="60" name="Ovál 59"/>
            <p:cNvSpPr/>
            <p:nvPr/>
          </p:nvSpPr>
          <p:spPr>
            <a:xfrm>
              <a:off x="6461531" y="4907866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1" name="Přímá spojnice 60"/>
            <p:cNvCxnSpPr>
              <a:stCxn id="60" idx="6"/>
            </p:cNvCxnSpPr>
            <p:nvPr/>
          </p:nvCxnSpPr>
          <p:spPr>
            <a:xfrm flipV="1">
              <a:off x="6727589" y="4528961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2" name="Skupina 61"/>
            <p:cNvGrpSpPr/>
            <p:nvPr/>
          </p:nvGrpSpPr>
          <p:grpSpPr>
            <a:xfrm>
              <a:off x="5617500" y="4495739"/>
              <a:ext cx="1672123" cy="1195626"/>
              <a:chOff x="725607" y="4537630"/>
              <a:chExt cx="1672123" cy="1195626"/>
            </a:xfrm>
          </p:grpSpPr>
          <p:cxnSp>
            <p:nvCxnSpPr>
              <p:cNvPr id="63" name="Přímá spojnice 62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Přímá spojnice 63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nice 64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8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2" name="Skupina 1"/>
          <p:cNvGrpSpPr/>
          <p:nvPr/>
        </p:nvGrpSpPr>
        <p:grpSpPr>
          <a:xfrm>
            <a:off x="1575263" y="1751114"/>
            <a:ext cx="2231445" cy="2509071"/>
            <a:chOff x="1380711" y="1737149"/>
            <a:chExt cx="2231445" cy="2509071"/>
          </a:xfrm>
        </p:grpSpPr>
        <p:sp>
          <p:nvSpPr>
            <p:cNvPr id="46" name="Obdélník 45"/>
            <p:cNvSpPr/>
            <p:nvPr/>
          </p:nvSpPr>
          <p:spPr>
            <a:xfrm>
              <a:off x="1802611" y="3322890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2249989" y="373652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38" name="Obrázek 3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1" y="1737149"/>
              <a:ext cx="2231445" cy="1365119"/>
            </a:xfrm>
            <a:prstGeom prst="rect">
              <a:avLst/>
            </a:prstGeom>
          </p:spPr>
        </p:pic>
      </p:grpSp>
      <p:grpSp>
        <p:nvGrpSpPr>
          <p:cNvPr id="3" name="Skupina 2"/>
          <p:cNvGrpSpPr/>
          <p:nvPr/>
        </p:nvGrpSpPr>
        <p:grpSpPr>
          <a:xfrm>
            <a:off x="5734050" y="1514583"/>
            <a:ext cx="1555573" cy="2715635"/>
            <a:chOff x="4087447" y="1530585"/>
            <a:chExt cx="1555573" cy="2715635"/>
          </a:xfrm>
        </p:grpSpPr>
        <p:sp>
          <p:nvSpPr>
            <p:cNvPr id="58" name="Obdélník 57"/>
            <p:cNvSpPr/>
            <p:nvPr/>
          </p:nvSpPr>
          <p:spPr>
            <a:xfrm>
              <a:off x="4351836" y="3322890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40" name="Obrázek 3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42" name="TextovéPole 41"/>
            <p:cNvSpPr txBox="1"/>
            <p:nvPr/>
          </p:nvSpPr>
          <p:spPr>
            <a:xfrm>
              <a:off x="4761026" y="373652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4966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Skupina 52"/>
          <p:cNvGrpSpPr/>
          <p:nvPr/>
        </p:nvGrpSpPr>
        <p:grpSpPr>
          <a:xfrm>
            <a:off x="5085624" y="1585956"/>
            <a:ext cx="1672123" cy="1195626"/>
            <a:chOff x="5085624" y="1585956"/>
            <a:chExt cx="1672123" cy="1195626"/>
          </a:xfrm>
        </p:grpSpPr>
        <p:grpSp>
          <p:nvGrpSpPr>
            <p:cNvPr id="15" name="Skupina 1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6" name="Přímá spojnice 15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7" name="Skupina 26"/>
            <p:cNvGrpSpPr/>
            <p:nvPr/>
          </p:nvGrpSpPr>
          <p:grpSpPr>
            <a:xfrm>
              <a:off x="6028312" y="1693615"/>
              <a:ext cx="266058" cy="522921"/>
              <a:chOff x="7169491" y="4492280"/>
              <a:chExt cx="266058" cy="522921"/>
            </a:xfrm>
          </p:grpSpPr>
          <p:sp>
            <p:nvSpPr>
              <p:cNvPr id="25" name="Ovál 24"/>
              <p:cNvSpPr/>
              <p:nvPr/>
            </p:nvSpPr>
            <p:spPr>
              <a:xfrm>
                <a:off x="7169491" y="4871185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6" name="Přímá spojnice 25"/>
              <p:cNvCxnSpPr>
                <a:stCxn id="25" idx="6"/>
              </p:cNvCxnSpPr>
              <p:nvPr/>
            </p:nvCxnSpPr>
            <p:spPr>
              <a:xfrm flipV="1">
                <a:off x="7435549" y="4492280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0" name="Obdélník 29"/>
          <p:cNvSpPr/>
          <p:nvPr/>
        </p:nvSpPr>
        <p:spPr>
          <a:xfrm>
            <a:off x="3772170" y="571341"/>
            <a:ext cx="444070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3155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NOTA LEŽÍ NA PROSTŘEDNÍ LINCE</a:t>
            </a:r>
            <a:endParaRPr lang="cs-CZ" sz="2400" b="1" cap="none" spc="0" dirty="0">
              <a:ln w="31550" cmpd="sng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529255" y="3539367"/>
            <a:ext cx="1672123" cy="1195626"/>
            <a:chOff x="725607" y="4537630"/>
            <a:chExt cx="1672123" cy="1195626"/>
          </a:xfrm>
        </p:grpSpPr>
        <p:cxnSp>
          <p:nvCxnSpPr>
            <p:cNvPr id="32" name="Přímá spojnice 31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8" name="Skupina 37"/>
          <p:cNvGrpSpPr/>
          <p:nvPr/>
        </p:nvGrpSpPr>
        <p:grpSpPr>
          <a:xfrm>
            <a:off x="6555787" y="4948448"/>
            <a:ext cx="1672123" cy="1195626"/>
            <a:chOff x="725607" y="4537630"/>
            <a:chExt cx="1672123" cy="1195626"/>
          </a:xfrm>
        </p:grpSpPr>
        <p:cxnSp>
          <p:nvCxnSpPr>
            <p:cNvPr id="39" name="Přímá spojnice 38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4489218" y="4337405"/>
            <a:ext cx="1672123" cy="1195626"/>
            <a:chOff x="725607" y="4537630"/>
            <a:chExt cx="1672123" cy="1195626"/>
          </a:xfrm>
        </p:grpSpPr>
        <p:cxnSp>
          <p:nvCxnSpPr>
            <p:cNvPr id="46" name="Přímá spojnice 45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46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2" name="Obdélník 51"/>
          <p:cNvSpPr/>
          <p:nvPr/>
        </p:nvSpPr>
        <p:spPr>
          <a:xfrm>
            <a:off x="3664538" y="2907778"/>
            <a:ext cx="356418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noFill/>
                <a:effectLst>
                  <a:outerShdw blurRad="50800" algn="tl" rotWithShape="0">
                    <a:srgbClr val="000000"/>
                  </a:outerShdw>
                </a:effectLst>
              </a:rPr>
              <a:t>VYZKOUŠEJ SI TO:</a:t>
            </a:r>
            <a:endParaRPr lang="cs-CZ" sz="36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noFill/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38" name="Picture 14" descr="C:\Users\Admin\AppData\Local\Microsoft\Windows\Temporary Internet Files\Content.IE5\YV7DYQZH\MC9000278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21" y="116632"/>
            <a:ext cx="3405717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5" name="Skupina 54"/>
          <p:cNvGrpSpPr/>
          <p:nvPr/>
        </p:nvGrpSpPr>
        <p:grpSpPr>
          <a:xfrm>
            <a:off x="881440" y="1527046"/>
            <a:ext cx="2231445" cy="2509071"/>
            <a:chOff x="1380711" y="1737149"/>
            <a:chExt cx="2231445" cy="2509071"/>
          </a:xfrm>
        </p:grpSpPr>
        <p:sp>
          <p:nvSpPr>
            <p:cNvPr id="56" name="Obdélník 55"/>
            <p:cNvSpPr/>
            <p:nvPr/>
          </p:nvSpPr>
          <p:spPr>
            <a:xfrm>
              <a:off x="1802611" y="3322890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7" name="TextovéPole 56"/>
            <p:cNvSpPr txBox="1"/>
            <p:nvPr/>
          </p:nvSpPr>
          <p:spPr>
            <a:xfrm>
              <a:off x="2249989" y="373652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58" name="Obrázek 5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1" y="1737149"/>
              <a:ext cx="2231445" cy="1365119"/>
            </a:xfrm>
            <a:prstGeom prst="rect">
              <a:avLst/>
            </a:prstGeom>
          </p:spPr>
        </p:pic>
      </p:grpSp>
      <p:grpSp>
        <p:nvGrpSpPr>
          <p:cNvPr id="59" name="Skupina 58"/>
          <p:cNvGrpSpPr/>
          <p:nvPr/>
        </p:nvGrpSpPr>
        <p:grpSpPr>
          <a:xfrm>
            <a:off x="1151892" y="4530054"/>
            <a:ext cx="1672123" cy="1195626"/>
            <a:chOff x="725607" y="4537630"/>
            <a:chExt cx="1672123" cy="1195626"/>
          </a:xfrm>
        </p:grpSpPr>
        <p:cxnSp>
          <p:nvCxnSpPr>
            <p:cNvPr id="60" name="Přímá spojnice 59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60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Přímá spojnice 61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Přímá spojnice 62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Přímá spojnice 63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6" name="Ovál 65"/>
          <p:cNvSpPr/>
          <p:nvPr/>
        </p:nvSpPr>
        <p:spPr>
          <a:xfrm>
            <a:off x="1987954" y="5030521"/>
            <a:ext cx="266058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7" name="Přímá spojnice 66"/>
          <p:cNvCxnSpPr/>
          <p:nvPr/>
        </p:nvCxnSpPr>
        <p:spPr>
          <a:xfrm flipV="1">
            <a:off x="2254012" y="4651616"/>
            <a:ext cx="0" cy="4509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7153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Skupina 23"/>
          <p:cNvGrpSpPr/>
          <p:nvPr/>
        </p:nvGrpSpPr>
        <p:grpSpPr>
          <a:xfrm>
            <a:off x="5556597" y="1257366"/>
            <a:ext cx="1672123" cy="1195626"/>
            <a:chOff x="5556597" y="1223514"/>
            <a:chExt cx="1672123" cy="1195626"/>
          </a:xfrm>
        </p:grpSpPr>
        <p:grpSp>
          <p:nvGrpSpPr>
            <p:cNvPr id="15" name="Skupina 14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16" name="Přímá spojnice 15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7" name="Skupina 26"/>
            <p:cNvGrpSpPr/>
            <p:nvPr/>
          </p:nvGrpSpPr>
          <p:grpSpPr>
            <a:xfrm>
              <a:off x="6438697" y="1279115"/>
              <a:ext cx="266058" cy="522920"/>
              <a:chOff x="7154403" y="4484306"/>
              <a:chExt cx="266058" cy="522920"/>
            </a:xfrm>
          </p:grpSpPr>
          <p:sp>
            <p:nvSpPr>
              <p:cNvPr id="25" name="Ovál 24"/>
              <p:cNvSpPr/>
              <p:nvPr/>
            </p:nvSpPr>
            <p:spPr>
              <a:xfrm>
                <a:off x="7154403" y="4826293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6" name="Přímá spojnice 25"/>
              <p:cNvCxnSpPr>
                <a:stCxn id="25" idx="6"/>
              </p:cNvCxnSpPr>
              <p:nvPr/>
            </p:nvCxnSpPr>
            <p:spPr>
              <a:xfrm flipV="1">
                <a:off x="7420461" y="4484306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0" name="Obdélník 29"/>
          <p:cNvSpPr/>
          <p:nvPr/>
        </p:nvSpPr>
        <p:spPr>
          <a:xfrm>
            <a:off x="4192266" y="332656"/>
            <a:ext cx="42042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3155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NOTA LEŽÍ VE TŘETÍ MEZEŘE, </a:t>
            </a:r>
          </a:p>
          <a:p>
            <a:pPr algn="ctr"/>
            <a:r>
              <a:rPr lang="cs-CZ" sz="2400" b="1" dirty="0" smtClean="0">
                <a:ln w="3155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MEZI TŘETÍ A ČTVRTOU LINKOU</a:t>
            </a:r>
            <a:endParaRPr lang="cs-CZ" sz="2400" b="1" cap="none" spc="0" dirty="0">
              <a:ln w="31550" cmpd="sng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529255" y="3539367"/>
            <a:ext cx="1672123" cy="1195626"/>
            <a:chOff x="725607" y="4537630"/>
            <a:chExt cx="1672123" cy="1195626"/>
          </a:xfrm>
        </p:grpSpPr>
        <p:cxnSp>
          <p:nvCxnSpPr>
            <p:cNvPr id="32" name="Přímá spojnice 31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8" name="Skupina 37"/>
          <p:cNvGrpSpPr/>
          <p:nvPr/>
        </p:nvGrpSpPr>
        <p:grpSpPr>
          <a:xfrm>
            <a:off x="6555787" y="4948448"/>
            <a:ext cx="1672123" cy="1195626"/>
            <a:chOff x="725607" y="4537630"/>
            <a:chExt cx="1672123" cy="1195626"/>
          </a:xfrm>
        </p:grpSpPr>
        <p:cxnSp>
          <p:nvCxnSpPr>
            <p:cNvPr id="39" name="Přímá spojnice 38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4489218" y="4337405"/>
            <a:ext cx="1672123" cy="1195626"/>
            <a:chOff x="725607" y="4537630"/>
            <a:chExt cx="1672123" cy="1195626"/>
          </a:xfrm>
        </p:grpSpPr>
        <p:cxnSp>
          <p:nvCxnSpPr>
            <p:cNvPr id="46" name="Přímá spojnice 45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46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2" name="Obdélník 51"/>
          <p:cNvSpPr/>
          <p:nvPr/>
        </p:nvSpPr>
        <p:spPr>
          <a:xfrm>
            <a:off x="3664538" y="2907778"/>
            <a:ext cx="356418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noFill/>
                <a:effectLst>
                  <a:outerShdw blurRad="50800" algn="tl" rotWithShape="0">
                    <a:srgbClr val="000000"/>
                  </a:outerShdw>
                </a:effectLst>
              </a:rPr>
              <a:t>VYZKOUŠEJ SI TO:</a:t>
            </a:r>
            <a:endParaRPr lang="cs-CZ" sz="36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noFill/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38" name="Picture 14" descr="C:\Users\Admin\AppData\Local\Microsoft\Windows\Temporary Internet Files\Content.IE5\YV7DYQZH\MC900027877[1].wmf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28" y="188640"/>
            <a:ext cx="3405717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Ovál 52"/>
          <p:cNvSpPr/>
          <p:nvPr/>
        </p:nvSpPr>
        <p:spPr>
          <a:xfrm>
            <a:off x="1987113" y="4837569"/>
            <a:ext cx="266058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5" name="Přímá spojnice 54"/>
          <p:cNvCxnSpPr>
            <a:stCxn id="53" idx="6"/>
          </p:cNvCxnSpPr>
          <p:nvPr/>
        </p:nvCxnSpPr>
        <p:spPr>
          <a:xfrm flipV="1">
            <a:off x="2253171" y="4458664"/>
            <a:ext cx="0" cy="4509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Skupina 55"/>
          <p:cNvGrpSpPr/>
          <p:nvPr/>
        </p:nvGrpSpPr>
        <p:grpSpPr>
          <a:xfrm>
            <a:off x="1143082" y="4425442"/>
            <a:ext cx="1672123" cy="1195626"/>
            <a:chOff x="725607" y="4537630"/>
            <a:chExt cx="1672123" cy="1195626"/>
          </a:xfrm>
        </p:grpSpPr>
        <p:cxnSp>
          <p:nvCxnSpPr>
            <p:cNvPr id="57" name="Přímá spojnice 56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Přímá spojnice 57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nice 58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Přímá spojnice 59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60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2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3" name="Skupina 62"/>
          <p:cNvGrpSpPr/>
          <p:nvPr/>
        </p:nvGrpSpPr>
        <p:grpSpPr>
          <a:xfrm>
            <a:off x="1259632" y="1319921"/>
            <a:ext cx="1555573" cy="2715635"/>
            <a:chOff x="4087447" y="1530585"/>
            <a:chExt cx="1555573" cy="2715635"/>
          </a:xfrm>
        </p:grpSpPr>
        <p:sp>
          <p:nvSpPr>
            <p:cNvPr id="64" name="Obdélník 63"/>
            <p:cNvSpPr/>
            <p:nvPr/>
          </p:nvSpPr>
          <p:spPr>
            <a:xfrm>
              <a:off x="4351836" y="3322890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65" name="Obrázek 6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66" name="TextovéPole 65"/>
            <p:cNvSpPr txBox="1"/>
            <p:nvPr/>
          </p:nvSpPr>
          <p:spPr>
            <a:xfrm>
              <a:off x="4761026" y="373652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063001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652038" y="2546051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1106641" y="613093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604339" y="2248159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580942" y="45896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Klikni na notu </a:t>
            </a:r>
            <a:r>
              <a:rPr lang="cs-CZ" sz="2800" dirty="0"/>
              <a:t>G</a:t>
            </a:r>
            <a:r>
              <a:rPr lang="cs-CZ" sz="1600" dirty="0" smtClean="0"/>
              <a:t>1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grpSp>
        <p:nvGrpSpPr>
          <p:cNvPr id="49" name="Skupina 48"/>
          <p:cNvGrpSpPr/>
          <p:nvPr/>
        </p:nvGrpSpPr>
        <p:grpSpPr>
          <a:xfrm>
            <a:off x="2908161" y="5200821"/>
            <a:ext cx="1672123" cy="1195626"/>
            <a:chOff x="5556597" y="1223514"/>
            <a:chExt cx="1672123" cy="1195626"/>
          </a:xfrm>
        </p:grpSpPr>
        <p:grpSp>
          <p:nvGrpSpPr>
            <p:cNvPr id="50" name="Skupina 49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54" name="Přímá spojnice 5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římá spojnice 5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1" name="Skupina 50"/>
            <p:cNvGrpSpPr/>
            <p:nvPr/>
          </p:nvGrpSpPr>
          <p:grpSpPr>
            <a:xfrm>
              <a:off x="6420963" y="1417799"/>
              <a:ext cx="266058" cy="522920"/>
              <a:chOff x="7136669" y="4622990"/>
              <a:chExt cx="266058" cy="522920"/>
            </a:xfrm>
          </p:grpSpPr>
          <p:sp>
            <p:nvSpPr>
              <p:cNvPr id="52" name="Ovál 51"/>
              <p:cNvSpPr/>
              <p:nvPr/>
            </p:nvSpPr>
            <p:spPr>
              <a:xfrm>
                <a:off x="7136669" y="496497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3" name="Přímá spojnice 52"/>
              <p:cNvCxnSpPr>
                <a:stCxn id="52" idx="6"/>
              </p:cNvCxnSpPr>
              <p:nvPr/>
            </p:nvCxnSpPr>
            <p:spPr>
              <a:xfrm flipV="1">
                <a:off x="7402727" y="462299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Skupina 59"/>
          <p:cNvGrpSpPr/>
          <p:nvPr/>
        </p:nvGrpSpPr>
        <p:grpSpPr>
          <a:xfrm>
            <a:off x="6209893" y="740262"/>
            <a:ext cx="1672123" cy="1195626"/>
            <a:chOff x="3729442" y="5395314"/>
            <a:chExt cx="1672123" cy="1195626"/>
          </a:xfrm>
        </p:grpSpPr>
        <p:grpSp>
          <p:nvGrpSpPr>
            <p:cNvPr id="61" name="Skupina 60"/>
            <p:cNvGrpSpPr/>
            <p:nvPr/>
          </p:nvGrpSpPr>
          <p:grpSpPr>
            <a:xfrm>
              <a:off x="3729442" y="5395314"/>
              <a:ext cx="1672123" cy="1195626"/>
              <a:chOff x="725607" y="4537630"/>
              <a:chExt cx="1672123" cy="1195626"/>
            </a:xfrm>
          </p:grpSpPr>
          <p:cxnSp>
            <p:nvCxnSpPr>
              <p:cNvPr id="64" name="Přímá spojnice 6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nice 6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nice 6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2" name="Ovál 61"/>
            <p:cNvSpPr/>
            <p:nvPr/>
          </p:nvSpPr>
          <p:spPr>
            <a:xfrm>
              <a:off x="4627765" y="602569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3" name="Přímá spojnice 62"/>
            <p:cNvCxnSpPr/>
            <p:nvPr/>
          </p:nvCxnSpPr>
          <p:spPr>
            <a:xfrm flipV="1">
              <a:off x="4894586" y="5640502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Skupina 69"/>
          <p:cNvGrpSpPr/>
          <p:nvPr/>
        </p:nvGrpSpPr>
        <p:grpSpPr>
          <a:xfrm>
            <a:off x="5256665" y="5229747"/>
            <a:ext cx="1672123" cy="1195626"/>
            <a:chOff x="5085624" y="1585956"/>
            <a:chExt cx="1672123" cy="1195626"/>
          </a:xfrm>
        </p:grpSpPr>
        <p:grpSp>
          <p:nvGrpSpPr>
            <p:cNvPr id="71" name="Skupina 70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75" name="Přímá spojnice 7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Přímá spojnice 7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Přímá spojnice 7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Přímá spojnice 7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Přímá spojnice 7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8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2" name="Skupina 71"/>
            <p:cNvGrpSpPr/>
            <p:nvPr/>
          </p:nvGrpSpPr>
          <p:grpSpPr>
            <a:xfrm>
              <a:off x="6044881" y="1920642"/>
              <a:ext cx="266058" cy="522921"/>
              <a:chOff x="7174872" y="4863323"/>
              <a:chExt cx="266058" cy="522921"/>
            </a:xfrm>
          </p:grpSpPr>
          <p:sp>
            <p:nvSpPr>
              <p:cNvPr id="73" name="Ovál 72"/>
              <p:cNvSpPr/>
              <p:nvPr/>
            </p:nvSpPr>
            <p:spPr>
              <a:xfrm>
                <a:off x="7174872" y="5242228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4" name="Přímá spojnice 73"/>
              <p:cNvCxnSpPr>
                <a:stCxn id="73" idx="6"/>
              </p:cNvCxnSpPr>
              <p:nvPr/>
            </p:nvCxnSpPr>
            <p:spPr>
              <a:xfrm flipV="1">
                <a:off x="7440930" y="4863323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Skupina 80"/>
          <p:cNvGrpSpPr/>
          <p:nvPr/>
        </p:nvGrpSpPr>
        <p:grpSpPr>
          <a:xfrm>
            <a:off x="1247639" y="4280643"/>
            <a:ext cx="1672123" cy="1195626"/>
            <a:chOff x="1721895" y="4521077"/>
            <a:chExt cx="1672123" cy="1195626"/>
          </a:xfrm>
        </p:grpSpPr>
        <p:sp>
          <p:nvSpPr>
            <p:cNvPr id="82" name="Ovál 81"/>
            <p:cNvSpPr/>
            <p:nvPr/>
          </p:nvSpPr>
          <p:spPr>
            <a:xfrm>
              <a:off x="2557957" y="502154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3" name="Přímá spojnice 82"/>
            <p:cNvCxnSpPr>
              <a:stCxn id="82" idx="6"/>
            </p:cNvCxnSpPr>
            <p:nvPr/>
          </p:nvCxnSpPr>
          <p:spPr>
            <a:xfrm flipV="1">
              <a:off x="2824015" y="4642639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Skupina 83"/>
            <p:cNvGrpSpPr/>
            <p:nvPr/>
          </p:nvGrpSpPr>
          <p:grpSpPr>
            <a:xfrm>
              <a:off x="1721895" y="4521077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91" name="Skupina 90"/>
          <p:cNvGrpSpPr/>
          <p:nvPr/>
        </p:nvGrpSpPr>
        <p:grpSpPr>
          <a:xfrm>
            <a:off x="6272154" y="3959057"/>
            <a:ext cx="1672123" cy="1195626"/>
            <a:chOff x="5617500" y="4495739"/>
            <a:chExt cx="1672123" cy="1195626"/>
          </a:xfrm>
        </p:grpSpPr>
        <p:sp>
          <p:nvSpPr>
            <p:cNvPr id="92" name="Ovál 91"/>
            <p:cNvSpPr/>
            <p:nvPr/>
          </p:nvSpPr>
          <p:spPr>
            <a:xfrm>
              <a:off x="6461531" y="4907866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3" name="Přímá spojnice 92"/>
            <p:cNvCxnSpPr>
              <a:stCxn id="92" idx="6"/>
            </p:cNvCxnSpPr>
            <p:nvPr/>
          </p:nvCxnSpPr>
          <p:spPr>
            <a:xfrm flipV="1">
              <a:off x="6727589" y="4528961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4" name="Skupina 93"/>
            <p:cNvGrpSpPr/>
            <p:nvPr/>
          </p:nvGrpSpPr>
          <p:grpSpPr>
            <a:xfrm>
              <a:off x="5617500" y="4495739"/>
              <a:ext cx="1672123" cy="1195626"/>
              <a:chOff x="725607" y="4537630"/>
              <a:chExt cx="1672123" cy="1195626"/>
            </a:xfrm>
          </p:grpSpPr>
          <p:cxnSp>
            <p:nvCxnSpPr>
              <p:cNvPr id="95" name="Přímá spojnice 9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nice 9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101" name="Skupina 100"/>
          <p:cNvGrpSpPr/>
          <p:nvPr/>
        </p:nvGrpSpPr>
        <p:grpSpPr>
          <a:xfrm>
            <a:off x="3902919" y="1163081"/>
            <a:ext cx="1480509" cy="1908402"/>
            <a:chOff x="5726997" y="4215074"/>
            <a:chExt cx="1480509" cy="1908402"/>
          </a:xfrm>
        </p:grpSpPr>
        <p:sp>
          <p:nvSpPr>
            <p:cNvPr id="102" name="Obdélník 101"/>
            <p:cNvSpPr/>
            <p:nvPr/>
          </p:nvSpPr>
          <p:spPr>
            <a:xfrm>
              <a:off x="5726997" y="5200146"/>
              <a:ext cx="6319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G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3" name="TextovéPole 102"/>
            <p:cNvSpPr txBox="1"/>
            <p:nvPr/>
          </p:nvSpPr>
          <p:spPr>
            <a:xfrm>
              <a:off x="6178849" y="5593380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RÉTA</a:t>
              </a:r>
              <a:endParaRPr lang="cs-CZ" dirty="0"/>
            </a:p>
          </p:txBody>
        </p:sp>
        <p:pic>
          <p:nvPicPr>
            <p:cNvPr id="104" name="Obrázek 10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1975" y="4215074"/>
              <a:ext cx="1445531" cy="1183529"/>
            </a:xfrm>
            <a:prstGeom prst="rect">
              <a:avLst/>
            </a:prstGeom>
          </p:spPr>
        </p:pic>
      </p:grpSp>
      <p:pic>
        <p:nvPicPr>
          <p:cNvPr id="3075" name="Picture 3" descr="C:\Users\Admin\AppData\Local\Microsoft\Windows\Temporary Internet Files\Content.IE5\S7687CZ2\MC90042449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671" y="3030419"/>
            <a:ext cx="2025650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AppData\Local\Microsoft\Windows\Temporary Internet Files\Content.IE5\DE4CGPLA\MM910001089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395" y="1551452"/>
            <a:ext cx="2903190" cy="362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126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-0.00278 0.326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62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652038" y="2546051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1106641" y="613093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604339" y="2248159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580942" y="45896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Klikni na notu </a:t>
            </a:r>
            <a:r>
              <a:rPr lang="cs-CZ" sz="2800" dirty="0"/>
              <a:t>C</a:t>
            </a:r>
            <a:r>
              <a:rPr lang="cs-CZ" sz="1600" dirty="0" smtClean="0"/>
              <a:t>1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grpSp>
        <p:nvGrpSpPr>
          <p:cNvPr id="49" name="Skupina 48"/>
          <p:cNvGrpSpPr/>
          <p:nvPr/>
        </p:nvGrpSpPr>
        <p:grpSpPr>
          <a:xfrm>
            <a:off x="2908161" y="5200821"/>
            <a:ext cx="1672123" cy="1195626"/>
            <a:chOff x="5556597" y="1223514"/>
            <a:chExt cx="1672123" cy="1195626"/>
          </a:xfrm>
        </p:grpSpPr>
        <p:grpSp>
          <p:nvGrpSpPr>
            <p:cNvPr id="50" name="Skupina 49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54" name="Přímá spojnice 5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římá spojnice 5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1" name="Skupina 50"/>
            <p:cNvGrpSpPr/>
            <p:nvPr/>
          </p:nvGrpSpPr>
          <p:grpSpPr>
            <a:xfrm>
              <a:off x="6420963" y="1417799"/>
              <a:ext cx="266058" cy="522920"/>
              <a:chOff x="7136669" y="4622990"/>
              <a:chExt cx="266058" cy="522920"/>
            </a:xfrm>
          </p:grpSpPr>
          <p:sp>
            <p:nvSpPr>
              <p:cNvPr id="52" name="Ovál 51"/>
              <p:cNvSpPr/>
              <p:nvPr/>
            </p:nvSpPr>
            <p:spPr>
              <a:xfrm>
                <a:off x="7136669" y="496497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3" name="Přímá spojnice 52"/>
              <p:cNvCxnSpPr>
                <a:stCxn id="52" idx="6"/>
              </p:cNvCxnSpPr>
              <p:nvPr/>
            </p:nvCxnSpPr>
            <p:spPr>
              <a:xfrm flipV="1">
                <a:off x="7402727" y="462299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Skupina 59"/>
          <p:cNvGrpSpPr/>
          <p:nvPr/>
        </p:nvGrpSpPr>
        <p:grpSpPr>
          <a:xfrm>
            <a:off x="6209893" y="740262"/>
            <a:ext cx="1672123" cy="1195626"/>
            <a:chOff x="3729442" y="5395314"/>
            <a:chExt cx="1672123" cy="1195626"/>
          </a:xfrm>
        </p:grpSpPr>
        <p:grpSp>
          <p:nvGrpSpPr>
            <p:cNvPr id="61" name="Skupina 60"/>
            <p:cNvGrpSpPr/>
            <p:nvPr/>
          </p:nvGrpSpPr>
          <p:grpSpPr>
            <a:xfrm>
              <a:off x="3729442" y="5395314"/>
              <a:ext cx="1672123" cy="1195626"/>
              <a:chOff x="725607" y="4537630"/>
              <a:chExt cx="1672123" cy="1195626"/>
            </a:xfrm>
          </p:grpSpPr>
          <p:cxnSp>
            <p:nvCxnSpPr>
              <p:cNvPr id="64" name="Přímá spojnice 6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nice 6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nice 6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2" name="Ovál 61"/>
            <p:cNvSpPr/>
            <p:nvPr/>
          </p:nvSpPr>
          <p:spPr>
            <a:xfrm>
              <a:off x="4627765" y="602569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3" name="Přímá spojnice 62"/>
            <p:cNvCxnSpPr/>
            <p:nvPr/>
          </p:nvCxnSpPr>
          <p:spPr>
            <a:xfrm flipV="1">
              <a:off x="4894586" y="5640502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Skupina 69"/>
          <p:cNvGrpSpPr/>
          <p:nvPr/>
        </p:nvGrpSpPr>
        <p:grpSpPr>
          <a:xfrm>
            <a:off x="5256665" y="5229747"/>
            <a:ext cx="1672123" cy="1195626"/>
            <a:chOff x="5085624" y="1585956"/>
            <a:chExt cx="1672123" cy="1195626"/>
          </a:xfrm>
        </p:grpSpPr>
        <p:grpSp>
          <p:nvGrpSpPr>
            <p:cNvPr id="71" name="Skupina 70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75" name="Přímá spojnice 7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Přímá spojnice 7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Přímá spojnice 7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Přímá spojnice 7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Přímá spojnice 7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8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2" name="Skupina 71"/>
            <p:cNvGrpSpPr/>
            <p:nvPr/>
          </p:nvGrpSpPr>
          <p:grpSpPr>
            <a:xfrm>
              <a:off x="6044881" y="1920642"/>
              <a:ext cx="266058" cy="522921"/>
              <a:chOff x="7174872" y="4863323"/>
              <a:chExt cx="266058" cy="522921"/>
            </a:xfrm>
          </p:grpSpPr>
          <p:sp>
            <p:nvSpPr>
              <p:cNvPr id="73" name="Ovál 72"/>
              <p:cNvSpPr/>
              <p:nvPr/>
            </p:nvSpPr>
            <p:spPr>
              <a:xfrm>
                <a:off x="7174872" y="5242228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4" name="Přímá spojnice 73"/>
              <p:cNvCxnSpPr>
                <a:stCxn id="73" idx="6"/>
              </p:cNvCxnSpPr>
              <p:nvPr/>
            </p:nvCxnSpPr>
            <p:spPr>
              <a:xfrm flipV="1">
                <a:off x="7440930" y="4863323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Skupina 80"/>
          <p:cNvGrpSpPr/>
          <p:nvPr/>
        </p:nvGrpSpPr>
        <p:grpSpPr>
          <a:xfrm>
            <a:off x="1247639" y="4280643"/>
            <a:ext cx="1672123" cy="1195626"/>
            <a:chOff x="1721895" y="4521077"/>
            <a:chExt cx="1672123" cy="1195626"/>
          </a:xfrm>
        </p:grpSpPr>
        <p:sp>
          <p:nvSpPr>
            <p:cNvPr id="82" name="Ovál 81"/>
            <p:cNvSpPr/>
            <p:nvPr/>
          </p:nvSpPr>
          <p:spPr>
            <a:xfrm>
              <a:off x="2557957" y="502154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3" name="Přímá spojnice 82"/>
            <p:cNvCxnSpPr>
              <a:stCxn id="82" idx="6"/>
            </p:cNvCxnSpPr>
            <p:nvPr/>
          </p:nvCxnSpPr>
          <p:spPr>
            <a:xfrm flipV="1">
              <a:off x="2824015" y="4642639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Skupina 83"/>
            <p:cNvGrpSpPr/>
            <p:nvPr/>
          </p:nvGrpSpPr>
          <p:grpSpPr>
            <a:xfrm>
              <a:off x="1721895" y="4521077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91" name="Skupina 90"/>
          <p:cNvGrpSpPr/>
          <p:nvPr/>
        </p:nvGrpSpPr>
        <p:grpSpPr>
          <a:xfrm>
            <a:off x="6266196" y="3976006"/>
            <a:ext cx="1672123" cy="1195626"/>
            <a:chOff x="5617500" y="4495739"/>
            <a:chExt cx="1672123" cy="1195626"/>
          </a:xfrm>
        </p:grpSpPr>
        <p:sp>
          <p:nvSpPr>
            <p:cNvPr id="92" name="Ovál 91"/>
            <p:cNvSpPr/>
            <p:nvPr/>
          </p:nvSpPr>
          <p:spPr>
            <a:xfrm>
              <a:off x="6461531" y="4907866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3" name="Přímá spojnice 92"/>
            <p:cNvCxnSpPr>
              <a:stCxn id="92" idx="6"/>
            </p:cNvCxnSpPr>
            <p:nvPr/>
          </p:nvCxnSpPr>
          <p:spPr>
            <a:xfrm flipV="1">
              <a:off x="6727589" y="4528961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4" name="Skupina 93"/>
            <p:cNvGrpSpPr/>
            <p:nvPr/>
          </p:nvGrpSpPr>
          <p:grpSpPr>
            <a:xfrm>
              <a:off x="5617500" y="4495739"/>
              <a:ext cx="1672123" cy="1195626"/>
              <a:chOff x="725607" y="4537630"/>
              <a:chExt cx="1672123" cy="1195626"/>
            </a:xfrm>
          </p:grpSpPr>
          <p:cxnSp>
            <p:nvCxnSpPr>
              <p:cNvPr id="95" name="Přímá spojnice 9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nice 9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4099" name="Picture 3" descr="C:\Users\Admin\AppData\Local\Microsoft\Windows\Temporary Internet Files\Content.IE5\AM1I8PN9\MM910001132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969" y="1721496"/>
            <a:ext cx="5030853" cy="291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5" name="Skupina 104"/>
          <p:cNvGrpSpPr/>
          <p:nvPr/>
        </p:nvGrpSpPr>
        <p:grpSpPr>
          <a:xfrm>
            <a:off x="3848428" y="1069333"/>
            <a:ext cx="1233085" cy="2797433"/>
            <a:chOff x="873469" y="1288023"/>
            <a:chExt cx="1233085" cy="2797433"/>
          </a:xfrm>
        </p:grpSpPr>
        <p:pic>
          <p:nvPicPr>
            <p:cNvPr id="106" name="Obrázek 10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107" name="Skupina 106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108" name="Obdélník 107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pic>
        <p:nvPicPr>
          <p:cNvPr id="4098" name="Picture 2" descr="C:\Users\Admin\AppData\Local\Microsoft\Windows\Temporary Internet Files\Content.IE5\K0O7W0UI\MC90042445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472" y="3033036"/>
            <a:ext cx="187960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889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652038" y="2546051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1106641" y="613093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604339" y="2248159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580942" y="45896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Klikni na notu </a:t>
            </a:r>
            <a:r>
              <a:rPr lang="cs-CZ" sz="2800" dirty="0"/>
              <a:t>A</a:t>
            </a:r>
            <a:r>
              <a:rPr lang="cs-CZ" sz="1600" dirty="0" smtClean="0"/>
              <a:t>1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grpSp>
        <p:nvGrpSpPr>
          <p:cNvPr id="49" name="Skupina 48"/>
          <p:cNvGrpSpPr/>
          <p:nvPr/>
        </p:nvGrpSpPr>
        <p:grpSpPr>
          <a:xfrm>
            <a:off x="2908161" y="5200821"/>
            <a:ext cx="1672123" cy="1195626"/>
            <a:chOff x="5556597" y="1223514"/>
            <a:chExt cx="1672123" cy="1195626"/>
          </a:xfrm>
        </p:grpSpPr>
        <p:grpSp>
          <p:nvGrpSpPr>
            <p:cNvPr id="50" name="Skupina 49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54" name="Přímá spojnice 5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římá spojnice 5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1" name="Skupina 50"/>
            <p:cNvGrpSpPr/>
            <p:nvPr/>
          </p:nvGrpSpPr>
          <p:grpSpPr>
            <a:xfrm>
              <a:off x="6420963" y="1417799"/>
              <a:ext cx="266058" cy="522920"/>
              <a:chOff x="7136669" y="4622990"/>
              <a:chExt cx="266058" cy="522920"/>
            </a:xfrm>
          </p:grpSpPr>
          <p:sp>
            <p:nvSpPr>
              <p:cNvPr id="52" name="Ovál 51"/>
              <p:cNvSpPr/>
              <p:nvPr/>
            </p:nvSpPr>
            <p:spPr>
              <a:xfrm>
                <a:off x="7136669" y="496497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3" name="Přímá spojnice 52"/>
              <p:cNvCxnSpPr>
                <a:stCxn id="52" idx="6"/>
              </p:cNvCxnSpPr>
              <p:nvPr/>
            </p:nvCxnSpPr>
            <p:spPr>
              <a:xfrm flipV="1">
                <a:off x="7402727" y="462299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Skupina 59"/>
          <p:cNvGrpSpPr/>
          <p:nvPr/>
        </p:nvGrpSpPr>
        <p:grpSpPr>
          <a:xfrm>
            <a:off x="6209893" y="740262"/>
            <a:ext cx="1672123" cy="1195626"/>
            <a:chOff x="3729442" y="5395314"/>
            <a:chExt cx="1672123" cy="1195626"/>
          </a:xfrm>
        </p:grpSpPr>
        <p:grpSp>
          <p:nvGrpSpPr>
            <p:cNvPr id="61" name="Skupina 60"/>
            <p:cNvGrpSpPr/>
            <p:nvPr/>
          </p:nvGrpSpPr>
          <p:grpSpPr>
            <a:xfrm>
              <a:off x="3729442" y="5395314"/>
              <a:ext cx="1672123" cy="1195626"/>
              <a:chOff x="725607" y="4537630"/>
              <a:chExt cx="1672123" cy="1195626"/>
            </a:xfrm>
          </p:grpSpPr>
          <p:cxnSp>
            <p:nvCxnSpPr>
              <p:cNvPr id="64" name="Přímá spojnice 6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nice 6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nice 6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2" name="Ovál 61"/>
            <p:cNvSpPr/>
            <p:nvPr/>
          </p:nvSpPr>
          <p:spPr>
            <a:xfrm>
              <a:off x="4627765" y="602569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3" name="Přímá spojnice 62"/>
            <p:cNvCxnSpPr/>
            <p:nvPr/>
          </p:nvCxnSpPr>
          <p:spPr>
            <a:xfrm flipV="1">
              <a:off x="4894586" y="5640502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Skupina 69"/>
          <p:cNvGrpSpPr/>
          <p:nvPr/>
        </p:nvGrpSpPr>
        <p:grpSpPr>
          <a:xfrm>
            <a:off x="5256665" y="5229747"/>
            <a:ext cx="1672123" cy="1195626"/>
            <a:chOff x="5085624" y="1585956"/>
            <a:chExt cx="1672123" cy="1195626"/>
          </a:xfrm>
        </p:grpSpPr>
        <p:grpSp>
          <p:nvGrpSpPr>
            <p:cNvPr id="71" name="Skupina 70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75" name="Přímá spojnice 7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Přímá spojnice 7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Přímá spojnice 7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Přímá spojnice 7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Přímá spojnice 7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8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2" name="Skupina 71"/>
            <p:cNvGrpSpPr/>
            <p:nvPr/>
          </p:nvGrpSpPr>
          <p:grpSpPr>
            <a:xfrm>
              <a:off x="6044881" y="1920642"/>
              <a:ext cx="266058" cy="522921"/>
              <a:chOff x="7174872" y="4863323"/>
              <a:chExt cx="266058" cy="522921"/>
            </a:xfrm>
          </p:grpSpPr>
          <p:sp>
            <p:nvSpPr>
              <p:cNvPr id="73" name="Ovál 72"/>
              <p:cNvSpPr/>
              <p:nvPr/>
            </p:nvSpPr>
            <p:spPr>
              <a:xfrm>
                <a:off x="7174872" y="5242228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4" name="Přímá spojnice 73"/>
              <p:cNvCxnSpPr>
                <a:stCxn id="73" idx="6"/>
              </p:cNvCxnSpPr>
              <p:nvPr/>
            </p:nvCxnSpPr>
            <p:spPr>
              <a:xfrm flipV="1">
                <a:off x="7440930" y="4863323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Skupina 80"/>
          <p:cNvGrpSpPr/>
          <p:nvPr/>
        </p:nvGrpSpPr>
        <p:grpSpPr>
          <a:xfrm>
            <a:off x="1247639" y="4280643"/>
            <a:ext cx="1672123" cy="1195626"/>
            <a:chOff x="1721895" y="4521077"/>
            <a:chExt cx="1672123" cy="1195626"/>
          </a:xfrm>
        </p:grpSpPr>
        <p:sp>
          <p:nvSpPr>
            <p:cNvPr id="82" name="Ovál 81"/>
            <p:cNvSpPr/>
            <p:nvPr/>
          </p:nvSpPr>
          <p:spPr>
            <a:xfrm>
              <a:off x="2557957" y="502154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3" name="Přímá spojnice 82"/>
            <p:cNvCxnSpPr>
              <a:stCxn id="82" idx="6"/>
            </p:cNvCxnSpPr>
            <p:nvPr/>
          </p:nvCxnSpPr>
          <p:spPr>
            <a:xfrm flipV="1">
              <a:off x="2824015" y="4642639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Skupina 83"/>
            <p:cNvGrpSpPr/>
            <p:nvPr/>
          </p:nvGrpSpPr>
          <p:grpSpPr>
            <a:xfrm>
              <a:off x="1721895" y="4521077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91" name="Skupina 90"/>
          <p:cNvGrpSpPr/>
          <p:nvPr/>
        </p:nvGrpSpPr>
        <p:grpSpPr>
          <a:xfrm>
            <a:off x="6266196" y="3976006"/>
            <a:ext cx="1672123" cy="1195626"/>
            <a:chOff x="5617500" y="4495739"/>
            <a:chExt cx="1672123" cy="1195626"/>
          </a:xfrm>
        </p:grpSpPr>
        <p:sp>
          <p:nvSpPr>
            <p:cNvPr id="92" name="Ovál 91"/>
            <p:cNvSpPr/>
            <p:nvPr/>
          </p:nvSpPr>
          <p:spPr>
            <a:xfrm>
              <a:off x="6461531" y="4907866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3" name="Přímá spojnice 92"/>
            <p:cNvCxnSpPr>
              <a:stCxn id="92" idx="6"/>
            </p:cNvCxnSpPr>
            <p:nvPr/>
          </p:nvCxnSpPr>
          <p:spPr>
            <a:xfrm flipV="1">
              <a:off x="6727589" y="4528961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4" name="Skupina 93"/>
            <p:cNvGrpSpPr/>
            <p:nvPr/>
          </p:nvGrpSpPr>
          <p:grpSpPr>
            <a:xfrm>
              <a:off x="5617500" y="4495739"/>
              <a:ext cx="1672123" cy="1195626"/>
              <a:chOff x="725607" y="4537630"/>
              <a:chExt cx="1672123" cy="1195626"/>
            </a:xfrm>
          </p:grpSpPr>
          <p:cxnSp>
            <p:nvCxnSpPr>
              <p:cNvPr id="95" name="Přímá spojnice 9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nice 9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101" name="Skupina 100"/>
          <p:cNvGrpSpPr/>
          <p:nvPr/>
        </p:nvGrpSpPr>
        <p:grpSpPr>
          <a:xfrm>
            <a:off x="3864964" y="1118998"/>
            <a:ext cx="1286725" cy="2377979"/>
            <a:chOff x="5582499" y="1879489"/>
            <a:chExt cx="1286725" cy="2377979"/>
          </a:xfrm>
        </p:grpSpPr>
        <p:sp>
          <p:nvSpPr>
            <p:cNvPr id="102" name="Obdélník 101"/>
            <p:cNvSpPr/>
            <p:nvPr/>
          </p:nvSpPr>
          <p:spPr>
            <a:xfrm>
              <a:off x="5582499" y="3334138"/>
              <a:ext cx="6110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A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3" name="TextovéPole 102"/>
            <p:cNvSpPr txBox="1"/>
            <p:nvPr/>
          </p:nvSpPr>
          <p:spPr>
            <a:xfrm>
              <a:off x="5987230" y="3707407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DÉLA</a:t>
              </a:r>
              <a:endParaRPr lang="cs-CZ" dirty="0"/>
            </a:p>
          </p:txBody>
        </p:sp>
        <p:pic>
          <p:nvPicPr>
            <p:cNvPr id="104" name="Obrázek 10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913" y="1879489"/>
              <a:ext cx="908509" cy="1672810"/>
            </a:xfrm>
            <a:prstGeom prst="rect">
              <a:avLst/>
            </a:prstGeom>
          </p:spPr>
        </p:pic>
      </p:grpSp>
      <p:pic>
        <p:nvPicPr>
          <p:cNvPr id="2050" name="Picture 2" descr="C:\Users\Admin\AppData\Local\Microsoft\Windows\Temporary Internet Files\Content.IE5\00IR9TX9\MM900040928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972" y="2157358"/>
            <a:ext cx="3052517" cy="2684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AppData\Local\Microsoft\Windows\Temporary Internet Files\Content.IE5\YV7DYQZH\MC900425750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21" y="2815683"/>
            <a:ext cx="2728529" cy="2368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55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 -3.7037E-7 L 0.33091 -0.39792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37" y="-1990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AppData\Local\Microsoft\Windows\Temporary Internet Files\Content.IE5\2SO1PUA1\MM91000113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760" y="1636237"/>
            <a:ext cx="3343090" cy="4114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Skupina 10"/>
          <p:cNvGrpSpPr/>
          <p:nvPr/>
        </p:nvGrpSpPr>
        <p:grpSpPr>
          <a:xfrm>
            <a:off x="652038" y="2546051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1106641" y="613093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604339" y="2248159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580942" y="45896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Klikni na </a:t>
            </a:r>
            <a:r>
              <a:rPr lang="cs-CZ" sz="2800" smtClean="0"/>
              <a:t>notu </a:t>
            </a:r>
            <a:r>
              <a:rPr lang="cs-CZ" sz="2800" dirty="0"/>
              <a:t>H</a:t>
            </a:r>
            <a:r>
              <a:rPr lang="cs-CZ" sz="1600" smtClean="0"/>
              <a:t>1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grpSp>
        <p:nvGrpSpPr>
          <p:cNvPr id="49" name="Skupina 48"/>
          <p:cNvGrpSpPr/>
          <p:nvPr/>
        </p:nvGrpSpPr>
        <p:grpSpPr>
          <a:xfrm>
            <a:off x="2908161" y="5200821"/>
            <a:ext cx="1672123" cy="1195626"/>
            <a:chOff x="5556597" y="1223514"/>
            <a:chExt cx="1672123" cy="1195626"/>
          </a:xfrm>
        </p:grpSpPr>
        <p:grpSp>
          <p:nvGrpSpPr>
            <p:cNvPr id="50" name="Skupina 49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54" name="Přímá spojnice 5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římá spojnice 5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9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1" name="Skupina 50"/>
            <p:cNvGrpSpPr/>
            <p:nvPr/>
          </p:nvGrpSpPr>
          <p:grpSpPr>
            <a:xfrm>
              <a:off x="6420963" y="1417799"/>
              <a:ext cx="266058" cy="522920"/>
              <a:chOff x="7136669" y="4622990"/>
              <a:chExt cx="266058" cy="522920"/>
            </a:xfrm>
          </p:grpSpPr>
          <p:sp>
            <p:nvSpPr>
              <p:cNvPr id="52" name="Ovál 51"/>
              <p:cNvSpPr/>
              <p:nvPr/>
            </p:nvSpPr>
            <p:spPr>
              <a:xfrm>
                <a:off x="7136669" y="496497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3" name="Přímá spojnice 52"/>
              <p:cNvCxnSpPr>
                <a:stCxn id="52" idx="6"/>
              </p:cNvCxnSpPr>
              <p:nvPr/>
            </p:nvCxnSpPr>
            <p:spPr>
              <a:xfrm flipV="1">
                <a:off x="7402727" y="462299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Skupina 59"/>
          <p:cNvGrpSpPr/>
          <p:nvPr/>
        </p:nvGrpSpPr>
        <p:grpSpPr>
          <a:xfrm>
            <a:off x="6209893" y="740262"/>
            <a:ext cx="1672123" cy="1195626"/>
            <a:chOff x="3729442" y="5395314"/>
            <a:chExt cx="1672123" cy="1195626"/>
          </a:xfrm>
        </p:grpSpPr>
        <p:grpSp>
          <p:nvGrpSpPr>
            <p:cNvPr id="61" name="Skupina 60"/>
            <p:cNvGrpSpPr/>
            <p:nvPr/>
          </p:nvGrpSpPr>
          <p:grpSpPr>
            <a:xfrm>
              <a:off x="3729442" y="5395314"/>
              <a:ext cx="1672123" cy="1195626"/>
              <a:chOff x="725607" y="4537630"/>
              <a:chExt cx="1672123" cy="1195626"/>
            </a:xfrm>
          </p:grpSpPr>
          <p:cxnSp>
            <p:nvCxnSpPr>
              <p:cNvPr id="64" name="Přímá spojnice 6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nice 6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nice 6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9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2" name="Ovál 61"/>
            <p:cNvSpPr/>
            <p:nvPr/>
          </p:nvSpPr>
          <p:spPr>
            <a:xfrm>
              <a:off x="4627765" y="602569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3" name="Přímá spojnice 62"/>
            <p:cNvCxnSpPr/>
            <p:nvPr/>
          </p:nvCxnSpPr>
          <p:spPr>
            <a:xfrm flipV="1">
              <a:off x="4894586" y="5640502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Skupina 69"/>
          <p:cNvGrpSpPr/>
          <p:nvPr/>
        </p:nvGrpSpPr>
        <p:grpSpPr>
          <a:xfrm>
            <a:off x="5256665" y="5229747"/>
            <a:ext cx="1672123" cy="1195626"/>
            <a:chOff x="5085624" y="1585956"/>
            <a:chExt cx="1672123" cy="1195626"/>
          </a:xfrm>
        </p:grpSpPr>
        <p:grpSp>
          <p:nvGrpSpPr>
            <p:cNvPr id="71" name="Skupina 70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75" name="Přímá spojnice 7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Přímá spojnice 7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Přímá spojnice 7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Přímá spojnice 7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Přímá spojnice 7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80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2" name="Skupina 71"/>
            <p:cNvGrpSpPr/>
            <p:nvPr/>
          </p:nvGrpSpPr>
          <p:grpSpPr>
            <a:xfrm>
              <a:off x="6044881" y="1920642"/>
              <a:ext cx="266058" cy="522921"/>
              <a:chOff x="7174872" y="4863323"/>
              <a:chExt cx="266058" cy="522921"/>
            </a:xfrm>
          </p:grpSpPr>
          <p:sp>
            <p:nvSpPr>
              <p:cNvPr id="73" name="Ovál 72"/>
              <p:cNvSpPr/>
              <p:nvPr/>
            </p:nvSpPr>
            <p:spPr>
              <a:xfrm>
                <a:off x="7174872" y="5242228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4" name="Přímá spojnice 73"/>
              <p:cNvCxnSpPr>
                <a:stCxn id="73" idx="6"/>
              </p:cNvCxnSpPr>
              <p:nvPr/>
            </p:nvCxnSpPr>
            <p:spPr>
              <a:xfrm flipV="1">
                <a:off x="7440930" y="4863323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Skupina 80"/>
          <p:cNvGrpSpPr/>
          <p:nvPr/>
        </p:nvGrpSpPr>
        <p:grpSpPr>
          <a:xfrm>
            <a:off x="1247639" y="4280643"/>
            <a:ext cx="1672123" cy="1195626"/>
            <a:chOff x="1721895" y="4521077"/>
            <a:chExt cx="1672123" cy="1195626"/>
          </a:xfrm>
        </p:grpSpPr>
        <p:sp>
          <p:nvSpPr>
            <p:cNvPr id="82" name="Ovál 81"/>
            <p:cNvSpPr/>
            <p:nvPr/>
          </p:nvSpPr>
          <p:spPr>
            <a:xfrm>
              <a:off x="2557957" y="502154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3" name="Přímá spojnice 82"/>
            <p:cNvCxnSpPr>
              <a:stCxn id="82" idx="6"/>
            </p:cNvCxnSpPr>
            <p:nvPr/>
          </p:nvCxnSpPr>
          <p:spPr>
            <a:xfrm flipV="1">
              <a:off x="2824015" y="4642639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Skupina 83"/>
            <p:cNvGrpSpPr/>
            <p:nvPr/>
          </p:nvGrpSpPr>
          <p:grpSpPr>
            <a:xfrm>
              <a:off x="1721895" y="4521077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91" name="Skupina 90"/>
          <p:cNvGrpSpPr/>
          <p:nvPr/>
        </p:nvGrpSpPr>
        <p:grpSpPr>
          <a:xfrm>
            <a:off x="6266196" y="3976006"/>
            <a:ext cx="1672123" cy="1195626"/>
            <a:chOff x="5617500" y="4495739"/>
            <a:chExt cx="1672123" cy="1195626"/>
          </a:xfrm>
        </p:grpSpPr>
        <p:sp>
          <p:nvSpPr>
            <p:cNvPr id="92" name="Ovál 91"/>
            <p:cNvSpPr/>
            <p:nvPr/>
          </p:nvSpPr>
          <p:spPr>
            <a:xfrm>
              <a:off x="6461531" y="4907866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3" name="Přímá spojnice 92"/>
            <p:cNvCxnSpPr>
              <a:stCxn id="92" idx="6"/>
            </p:cNvCxnSpPr>
            <p:nvPr/>
          </p:nvCxnSpPr>
          <p:spPr>
            <a:xfrm flipV="1">
              <a:off x="6727589" y="4528961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4" name="Skupina 93"/>
            <p:cNvGrpSpPr/>
            <p:nvPr/>
          </p:nvGrpSpPr>
          <p:grpSpPr>
            <a:xfrm>
              <a:off x="5617500" y="4495739"/>
              <a:ext cx="1672123" cy="1195626"/>
              <a:chOff x="725607" y="4537630"/>
              <a:chExt cx="1672123" cy="1195626"/>
            </a:xfrm>
          </p:grpSpPr>
          <p:cxnSp>
            <p:nvCxnSpPr>
              <p:cNvPr id="95" name="Přímá spojnice 9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nice 9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0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105" name="Skupina 104"/>
          <p:cNvGrpSpPr/>
          <p:nvPr/>
        </p:nvGrpSpPr>
        <p:grpSpPr>
          <a:xfrm>
            <a:off x="3772527" y="1550269"/>
            <a:ext cx="1751272" cy="1905982"/>
            <a:chOff x="1380712" y="2075213"/>
            <a:chExt cx="1751272" cy="1905982"/>
          </a:xfrm>
        </p:grpSpPr>
        <p:sp>
          <p:nvSpPr>
            <p:cNvPr id="106" name="Obdélník 105"/>
            <p:cNvSpPr/>
            <p:nvPr/>
          </p:nvSpPr>
          <p:spPr>
            <a:xfrm>
              <a:off x="1802611" y="3057865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7" name="TextovéPole 106"/>
            <p:cNvSpPr txBox="1"/>
            <p:nvPr/>
          </p:nvSpPr>
          <p:spPr>
            <a:xfrm>
              <a:off x="2238211" y="345469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108" name="Obrázek 10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2" y="2075213"/>
              <a:ext cx="1751272" cy="1071366"/>
            </a:xfrm>
            <a:prstGeom prst="rect">
              <a:avLst/>
            </a:prstGeom>
          </p:spPr>
        </p:pic>
      </p:grpSp>
      <p:pic>
        <p:nvPicPr>
          <p:cNvPr id="1027" name="Picture 3" descr="C:\Users\Admin\AppData\Local\Microsoft\Windows\Temporary Internet Files\Content.IE5\8MEDROC4\MC90042578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825" y="3327593"/>
            <a:ext cx="1765300" cy="199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00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652038" y="2546051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1106641" y="613093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604339" y="2248159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580942" y="45896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Klikni na notu </a:t>
            </a:r>
            <a:r>
              <a:rPr lang="cs-CZ" sz="2800" dirty="0"/>
              <a:t>D</a:t>
            </a:r>
            <a:r>
              <a:rPr lang="cs-CZ" sz="1600" dirty="0" smtClean="0"/>
              <a:t>1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grpSp>
        <p:nvGrpSpPr>
          <p:cNvPr id="49" name="Skupina 48"/>
          <p:cNvGrpSpPr/>
          <p:nvPr/>
        </p:nvGrpSpPr>
        <p:grpSpPr>
          <a:xfrm>
            <a:off x="2905263" y="5229747"/>
            <a:ext cx="1672123" cy="1195626"/>
            <a:chOff x="5556597" y="1223514"/>
            <a:chExt cx="1672123" cy="1195626"/>
          </a:xfrm>
        </p:grpSpPr>
        <p:grpSp>
          <p:nvGrpSpPr>
            <p:cNvPr id="50" name="Skupina 49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54" name="Přímá spojnice 5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římá spojnice 5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1" name="Skupina 50"/>
            <p:cNvGrpSpPr/>
            <p:nvPr/>
          </p:nvGrpSpPr>
          <p:grpSpPr>
            <a:xfrm>
              <a:off x="6420963" y="1417799"/>
              <a:ext cx="266058" cy="522920"/>
              <a:chOff x="7136669" y="4622990"/>
              <a:chExt cx="266058" cy="522920"/>
            </a:xfrm>
          </p:grpSpPr>
          <p:sp>
            <p:nvSpPr>
              <p:cNvPr id="52" name="Ovál 51"/>
              <p:cNvSpPr/>
              <p:nvPr/>
            </p:nvSpPr>
            <p:spPr>
              <a:xfrm>
                <a:off x="7136669" y="496497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3" name="Přímá spojnice 52"/>
              <p:cNvCxnSpPr>
                <a:stCxn id="52" idx="6"/>
              </p:cNvCxnSpPr>
              <p:nvPr/>
            </p:nvCxnSpPr>
            <p:spPr>
              <a:xfrm flipV="1">
                <a:off x="7402727" y="462299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Skupina 59"/>
          <p:cNvGrpSpPr/>
          <p:nvPr/>
        </p:nvGrpSpPr>
        <p:grpSpPr>
          <a:xfrm>
            <a:off x="6209893" y="740262"/>
            <a:ext cx="1672123" cy="1195626"/>
            <a:chOff x="3729442" y="5395314"/>
            <a:chExt cx="1672123" cy="1195626"/>
          </a:xfrm>
        </p:grpSpPr>
        <p:grpSp>
          <p:nvGrpSpPr>
            <p:cNvPr id="61" name="Skupina 60"/>
            <p:cNvGrpSpPr/>
            <p:nvPr/>
          </p:nvGrpSpPr>
          <p:grpSpPr>
            <a:xfrm>
              <a:off x="3729442" y="5395314"/>
              <a:ext cx="1672123" cy="1195626"/>
              <a:chOff x="725607" y="4537630"/>
              <a:chExt cx="1672123" cy="1195626"/>
            </a:xfrm>
          </p:grpSpPr>
          <p:cxnSp>
            <p:nvCxnSpPr>
              <p:cNvPr id="64" name="Přímá spojnice 6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nice 6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nice 6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2" name="Ovál 61"/>
            <p:cNvSpPr/>
            <p:nvPr/>
          </p:nvSpPr>
          <p:spPr>
            <a:xfrm>
              <a:off x="4627765" y="602569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3" name="Přímá spojnice 62"/>
            <p:cNvCxnSpPr/>
            <p:nvPr/>
          </p:nvCxnSpPr>
          <p:spPr>
            <a:xfrm flipV="1">
              <a:off x="4894586" y="5640502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Skupina 69"/>
          <p:cNvGrpSpPr/>
          <p:nvPr/>
        </p:nvGrpSpPr>
        <p:grpSpPr>
          <a:xfrm>
            <a:off x="5256665" y="5229747"/>
            <a:ext cx="1672123" cy="1195626"/>
            <a:chOff x="5085624" y="1585956"/>
            <a:chExt cx="1672123" cy="1195626"/>
          </a:xfrm>
        </p:grpSpPr>
        <p:grpSp>
          <p:nvGrpSpPr>
            <p:cNvPr id="71" name="Skupina 70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75" name="Přímá spojnice 7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Přímá spojnice 7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Přímá spojnice 7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Přímá spojnice 7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Přímá spojnice 7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8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2" name="Skupina 71"/>
            <p:cNvGrpSpPr/>
            <p:nvPr/>
          </p:nvGrpSpPr>
          <p:grpSpPr>
            <a:xfrm>
              <a:off x="6044881" y="1920642"/>
              <a:ext cx="266058" cy="522921"/>
              <a:chOff x="7174872" y="4863323"/>
              <a:chExt cx="266058" cy="522921"/>
            </a:xfrm>
          </p:grpSpPr>
          <p:sp>
            <p:nvSpPr>
              <p:cNvPr id="73" name="Ovál 72"/>
              <p:cNvSpPr/>
              <p:nvPr/>
            </p:nvSpPr>
            <p:spPr>
              <a:xfrm>
                <a:off x="7174872" y="5242228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4" name="Přímá spojnice 73"/>
              <p:cNvCxnSpPr>
                <a:stCxn id="73" idx="6"/>
              </p:cNvCxnSpPr>
              <p:nvPr/>
            </p:nvCxnSpPr>
            <p:spPr>
              <a:xfrm flipV="1">
                <a:off x="7440930" y="4863323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Skupina 80"/>
          <p:cNvGrpSpPr/>
          <p:nvPr/>
        </p:nvGrpSpPr>
        <p:grpSpPr>
          <a:xfrm>
            <a:off x="1247639" y="4280643"/>
            <a:ext cx="1672123" cy="1195626"/>
            <a:chOff x="1721895" y="4521077"/>
            <a:chExt cx="1672123" cy="1195626"/>
          </a:xfrm>
        </p:grpSpPr>
        <p:sp>
          <p:nvSpPr>
            <p:cNvPr id="82" name="Ovál 81"/>
            <p:cNvSpPr/>
            <p:nvPr/>
          </p:nvSpPr>
          <p:spPr>
            <a:xfrm>
              <a:off x="2557957" y="502154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3" name="Přímá spojnice 82"/>
            <p:cNvCxnSpPr>
              <a:stCxn id="82" idx="6"/>
            </p:cNvCxnSpPr>
            <p:nvPr/>
          </p:nvCxnSpPr>
          <p:spPr>
            <a:xfrm flipV="1">
              <a:off x="2824015" y="4642639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Skupina 83"/>
            <p:cNvGrpSpPr/>
            <p:nvPr/>
          </p:nvGrpSpPr>
          <p:grpSpPr>
            <a:xfrm>
              <a:off x="1721895" y="4521077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91" name="Skupina 90"/>
          <p:cNvGrpSpPr/>
          <p:nvPr/>
        </p:nvGrpSpPr>
        <p:grpSpPr>
          <a:xfrm>
            <a:off x="6266196" y="3976006"/>
            <a:ext cx="1672123" cy="1195626"/>
            <a:chOff x="5617500" y="4495739"/>
            <a:chExt cx="1672123" cy="1195626"/>
          </a:xfrm>
        </p:grpSpPr>
        <p:sp>
          <p:nvSpPr>
            <p:cNvPr id="92" name="Ovál 91"/>
            <p:cNvSpPr/>
            <p:nvPr/>
          </p:nvSpPr>
          <p:spPr>
            <a:xfrm>
              <a:off x="6461531" y="4907866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3" name="Přímá spojnice 92"/>
            <p:cNvCxnSpPr>
              <a:stCxn id="92" idx="6"/>
            </p:cNvCxnSpPr>
            <p:nvPr/>
          </p:nvCxnSpPr>
          <p:spPr>
            <a:xfrm flipV="1">
              <a:off x="6727589" y="4528961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4" name="Skupina 93"/>
            <p:cNvGrpSpPr/>
            <p:nvPr/>
          </p:nvGrpSpPr>
          <p:grpSpPr>
            <a:xfrm>
              <a:off x="5617500" y="4495739"/>
              <a:ext cx="1672123" cy="1195626"/>
              <a:chOff x="725607" y="4537630"/>
              <a:chExt cx="1672123" cy="1195626"/>
            </a:xfrm>
          </p:grpSpPr>
          <p:cxnSp>
            <p:nvCxnSpPr>
              <p:cNvPr id="95" name="Přímá spojnice 9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nice 9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2050" name="Picture 2" descr="C:\Users\Admin\AppData\Local\Microsoft\Windows\Temporary Internet Files\Content.IE5\GFW63OJB\MM900046582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827" y="2008422"/>
            <a:ext cx="4640336" cy="287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1" name="Skupina 100"/>
          <p:cNvGrpSpPr/>
          <p:nvPr/>
        </p:nvGrpSpPr>
        <p:grpSpPr>
          <a:xfrm>
            <a:off x="4035687" y="1199919"/>
            <a:ext cx="1351420" cy="2692263"/>
            <a:chOff x="7150425" y="1707477"/>
            <a:chExt cx="1351420" cy="3054033"/>
          </a:xfrm>
        </p:grpSpPr>
        <p:pic>
          <p:nvPicPr>
            <p:cNvPr id="102" name="Obrázek 10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103" name="Skupina 102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104" name="Obdélník 103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pic>
        <p:nvPicPr>
          <p:cNvPr id="2051" name="Picture 3" descr="C:\Users\Admin\AppData\Local\Microsoft\Windows\Temporary Internet Files\Content.IE5\8MEDROC4\MC90042980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761" y="3047632"/>
            <a:ext cx="1873250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685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51839E-6 L -0.00365 0.3129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1563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652038" y="2546051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1106641" y="613093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604339" y="2248159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580942" y="45896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Klikni na notu C</a:t>
            </a:r>
            <a:r>
              <a:rPr lang="cs-CZ" sz="1600" dirty="0" smtClean="0"/>
              <a:t>2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grpSp>
        <p:nvGrpSpPr>
          <p:cNvPr id="49" name="Skupina 48"/>
          <p:cNvGrpSpPr/>
          <p:nvPr/>
        </p:nvGrpSpPr>
        <p:grpSpPr>
          <a:xfrm>
            <a:off x="2905263" y="5229747"/>
            <a:ext cx="1672123" cy="1195626"/>
            <a:chOff x="5556597" y="1223514"/>
            <a:chExt cx="1672123" cy="1195626"/>
          </a:xfrm>
        </p:grpSpPr>
        <p:grpSp>
          <p:nvGrpSpPr>
            <p:cNvPr id="50" name="Skupina 49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54" name="Přímá spojnice 5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římá spojnice 5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1" name="Skupina 50"/>
            <p:cNvGrpSpPr/>
            <p:nvPr/>
          </p:nvGrpSpPr>
          <p:grpSpPr>
            <a:xfrm>
              <a:off x="6420963" y="1417799"/>
              <a:ext cx="266058" cy="522920"/>
              <a:chOff x="7136669" y="4622990"/>
              <a:chExt cx="266058" cy="522920"/>
            </a:xfrm>
          </p:grpSpPr>
          <p:sp>
            <p:nvSpPr>
              <p:cNvPr id="52" name="Ovál 51"/>
              <p:cNvSpPr/>
              <p:nvPr/>
            </p:nvSpPr>
            <p:spPr>
              <a:xfrm>
                <a:off x="7136669" y="496497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3" name="Přímá spojnice 52"/>
              <p:cNvCxnSpPr>
                <a:stCxn id="52" idx="6"/>
              </p:cNvCxnSpPr>
              <p:nvPr/>
            </p:nvCxnSpPr>
            <p:spPr>
              <a:xfrm flipV="1">
                <a:off x="7402727" y="462299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Skupina 59"/>
          <p:cNvGrpSpPr/>
          <p:nvPr/>
        </p:nvGrpSpPr>
        <p:grpSpPr>
          <a:xfrm>
            <a:off x="6209893" y="740262"/>
            <a:ext cx="1672123" cy="1195626"/>
            <a:chOff x="3729442" y="5395314"/>
            <a:chExt cx="1672123" cy="1195626"/>
          </a:xfrm>
        </p:grpSpPr>
        <p:grpSp>
          <p:nvGrpSpPr>
            <p:cNvPr id="61" name="Skupina 60"/>
            <p:cNvGrpSpPr/>
            <p:nvPr/>
          </p:nvGrpSpPr>
          <p:grpSpPr>
            <a:xfrm>
              <a:off x="3729442" y="5395314"/>
              <a:ext cx="1672123" cy="1195626"/>
              <a:chOff x="725607" y="4537630"/>
              <a:chExt cx="1672123" cy="1195626"/>
            </a:xfrm>
          </p:grpSpPr>
          <p:cxnSp>
            <p:nvCxnSpPr>
              <p:cNvPr id="64" name="Přímá spojnice 6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nice 6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nice 6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2" name="Ovál 61"/>
            <p:cNvSpPr/>
            <p:nvPr/>
          </p:nvSpPr>
          <p:spPr>
            <a:xfrm>
              <a:off x="4627765" y="602569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3" name="Přímá spojnice 62"/>
            <p:cNvCxnSpPr/>
            <p:nvPr/>
          </p:nvCxnSpPr>
          <p:spPr>
            <a:xfrm flipV="1">
              <a:off x="4894586" y="5640502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Skupina 69"/>
          <p:cNvGrpSpPr/>
          <p:nvPr/>
        </p:nvGrpSpPr>
        <p:grpSpPr>
          <a:xfrm>
            <a:off x="5256665" y="5229747"/>
            <a:ext cx="1672123" cy="1195626"/>
            <a:chOff x="5085624" y="1585956"/>
            <a:chExt cx="1672123" cy="1195626"/>
          </a:xfrm>
        </p:grpSpPr>
        <p:grpSp>
          <p:nvGrpSpPr>
            <p:cNvPr id="71" name="Skupina 70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75" name="Přímá spojnice 7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Přímá spojnice 7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Přímá spojnice 7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Přímá spojnice 7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Přímá spojnice 7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8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2" name="Skupina 71"/>
            <p:cNvGrpSpPr/>
            <p:nvPr/>
          </p:nvGrpSpPr>
          <p:grpSpPr>
            <a:xfrm>
              <a:off x="6044881" y="1920642"/>
              <a:ext cx="266058" cy="522921"/>
              <a:chOff x="7174872" y="4863323"/>
              <a:chExt cx="266058" cy="522921"/>
            </a:xfrm>
          </p:grpSpPr>
          <p:sp>
            <p:nvSpPr>
              <p:cNvPr id="73" name="Ovál 72"/>
              <p:cNvSpPr/>
              <p:nvPr/>
            </p:nvSpPr>
            <p:spPr>
              <a:xfrm>
                <a:off x="7174872" y="5242228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4" name="Přímá spojnice 73"/>
              <p:cNvCxnSpPr>
                <a:stCxn id="73" idx="6"/>
              </p:cNvCxnSpPr>
              <p:nvPr/>
            </p:nvCxnSpPr>
            <p:spPr>
              <a:xfrm flipV="1">
                <a:off x="7440930" y="4863323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Skupina 80"/>
          <p:cNvGrpSpPr/>
          <p:nvPr/>
        </p:nvGrpSpPr>
        <p:grpSpPr>
          <a:xfrm>
            <a:off x="1247639" y="4280643"/>
            <a:ext cx="1672123" cy="1195626"/>
            <a:chOff x="1721895" y="4521077"/>
            <a:chExt cx="1672123" cy="1195626"/>
          </a:xfrm>
        </p:grpSpPr>
        <p:sp>
          <p:nvSpPr>
            <p:cNvPr id="82" name="Ovál 81"/>
            <p:cNvSpPr/>
            <p:nvPr/>
          </p:nvSpPr>
          <p:spPr>
            <a:xfrm>
              <a:off x="2557957" y="502154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3" name="Přímá spojnice 82"/>
            <p:cNvCxnSpPr>
              <a:stCxn id="82" idx="6"/>
            </p:cNvCxnSpPr>
            <p:nvPr/>
          </p:nvCxnSpPr>
          <p:spPr>
            <a:xfrm flipV="1">
              <a:off x="2824015" y="4642639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Skupina 83"/>
            <p:cNvGrpSpPr/>
            <p:nvPr/>
          </p:nvGrpSpPr>
          <p:grpSpPr>
            <a:xfrm>
              <a:off x="1721895" y="4521077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91" name="Skupina 90"/>
          <p:cNvGrpSpPr/>
          <p:nvPr/>
        </p:nvGrpSpPr>
        <p:grpSpPr>
          <a:xfrm>
            <a:off x="6266196" y="3976006"/>
            <a:ext cx="1672123" cy="1195626"/>
            <a:chOff x="5617500" y="4495739"/>
            <a:chExt cx="1672123" cy="1195626"/>
          </a:xfrm>
        </p:grpSpPr>
        <p:sp>
          <p:nvSpPr>
            <p:cNvPr id="92" name="Ovál 91"/>
            <p:cNvSpPr/>
            <p:nvPr/>
          </p:nvSpPr>
          <p:spPr>
            <a:xfrm>
              <a:off x="6461531" y="4907866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3" name="Přímá spojnice 92"/>
            <p:cNvCxnSpPr>
              <a:stCxn id="92" idx="6"/>
            </p:cNvCxnSpPr>
            <p:nvPr/>
          </p:nvCxnSpPr>
          <p:spPr>
            <a:xfrm flipV="1">
              <a:off x="6727589" y="4528961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4" name="Skupina 93"/>
            <p:cNvGrpSpPr/>
            <p:nvPr/>
          </p:nvGrpSpPr>
          <p:grpSpPr>
            <a:xfrm>
              <a:off x="5617500" y="4495739"/>
              <a:ext cx="1672123" cy="1195626"/>
              <a:chOff x="725607" y="4537630"/>
              <a:chExt cx="1672123" cy="1195626"/>
            </a:xfrm>
          </p:grpSpPr>
          <p:cxnSp>
            <p:nvCxnSpPr>
              <p:cNvPr id="95" name="Přímá spojnice 9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nice 9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105" name="Skupina 104"/>
          <p:cNvGrpSpPr/>
          <p:nvPr/>
        </p:nvGrpSpPr>
        <p:grpSpPr>
          <a:xfrm>
            <a:off x="3902658" y="858281"/>
            <a:ext cx="1529340" cy="2449976"/>
            <a:chOff x="4087447" y="1530585"/>
            <a:chExt cx="1529340" cy="2449976"/>
          </a:xfrm>
        </p:grpSpPr>
        <p:sp>
          <p:nvSpPr>
            <p:cNvPr id="106" name="Obdélník 105"/>
            <p:cNvSpPr/>
            <p:nvPr/>
          </p:nvSpPr>
          <p:spPr>
            <a:xfrm>
              <a:off x="4351836" y="3057231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107" name="Obrázek 10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108" name="TextovéPole 107"/>
            <p:cNvSpPr txBox="1"/>
            <p:nvPr/>
          </p:nvSpPr>
          <p:spPr>
            <a:xfrm>
              <a:off x="4734793" y="349937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  <p:pic>
        <p:nvPicPr>
          <p:cNvPr id="3074" name="Picture 2" descr="C:\Users\Admin\AppData\Local\Microsoft\Windows\Temporary Internet Files\Content.IE5\GFW63OJB\MM900041113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962" y="1715351"/>
            <a:ext cx="4732926" cy="345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AppData\Local\Microsoft\Windows\Temporary Internet Files\Content.IE5\S7687CZ2\MC900424442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49" y="2246691"/>
            <a:ext cx="2136432" cy="252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47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65418E-6 L -0.00105 -0.145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728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652038" y="2546051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1106641" y="613093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604339" y="2248159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580942" y="45896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Klikni na notu F</a:t>
            </a:r>
            <a:r>
              <a:rPr lang="cs-CZ" sz="1600" dirty="0" smtClean="0"/>
              <a:t>1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grpSp>
        <p:nvGrpSpPr>
          <p:cNvPr id="49" name="Skupina 48"/>
          <p:cNvGrpSpPr/>
          <p:nvPr/>
        </p:nvGrpSpPr>
        <p:grpSpPr>
          <a:xfrm>
            <a:off x="2905263" y="5229747"/>
            <a:ext cx="1672123" cy="1195626"/>
            <a:chOff x="5556597" y="1223514"/>
            <a:chExt cx="1672123" cy="1195626"/>
          </a:xfrm>
        </p:grpSpPr>
        <p:grpSp>
          <p:nvGrpSpPr>
            <p:cNvPr id="50" name="Skupina 49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54" name="Přímá spojnice 5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římá spojnice 5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1" name="Skupina 50"/>
            <p:cNvGrpSpPr/>
            <p:nvPr/>
          </p:nvGrpSpPr>
          <p:grpSpPr>
            <a:xfrm>
              <a:off x="6420963" y="1417799"/>
              <a:ext cx="266058" cy="522920"/>
              <a:chOff x="7136669" y="4622990"/>
              <a:chExt cx="266058" cy="522920"/>
            </a:xfrm>
          </p:grpSpPr>
          <p:sp>
            <p:nvSpPr>
              <p:cNvPr id="52" name="Ovál 51"/>
              <p:cNvSpPr/>
              <p:nvPr/>
            </p:nvSpPr>
            <p:spPr>
              <a:xfrm>
                <a:off x="7136669" y="496497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3" name="Přímá spojnice 52"/>
              <p:cNvCxnSpPr>
                <a:stCxn id="52" idx="6"/>
              </p:cNvCxnSpPr>
              <p:nvPr/>
            </p:nvCxnSpPr>
            <p:spPr>
              <a:xfrm flipV="1">
                <a:off x="7402727" y="462299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Skupina 59"/>
          <p:cNvGrpSpPr/>
          <p:nvPr/>
        </p:nvGrpSpPr>
        <p:grpSpPr>
          <a:xfrm>
            <a:off x="6209893" y="740262"/>
            <a:ext cx="1672123" cy="1195626"/>
            <a:chOff x="3729442" y="5395314"/>
            <a:chExt cx="1672123" cy="1195626"/>
          </a:xfrm>
        </p:grpSpPr>
        <p:grpSp>
          <p:nvGrpSpPr>
            <p:cNvPr id="61" name="Skupina 60"/>
            <p:cNvGrpSpPr/>
            <p:nvPr/>
          </p:nvGrpSpPr>
          <p:grpSpPr>
            <a:xfrm>
              <a:off x="3729442" y="5395314"/>
              <a:ext cx="1672123" cy="1195626"/>
              <a:chOff x="725607" y="4537630"/>
              <a:chExt cx="1672123" cy="1195626"/>
            </a:xfrm>
          </p:grpSpPr>
          <p:cxnSp>
            <p:nvCxnSpPr>
              <p:cNvPr id="64" name="Přímá spojnice 6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nice 6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nice 6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2" name="Ovál 61"/>
            <p:cNvSpPr/>
            <p:nvPr/>
          </p:nvSpPr>
          <p:spPr>
            <a:xfrm>
              <a:off x="4627765" y="602569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3" name="Přímá spojnice 62"/>
            <p:cNvCxnSpPr/>
            <p:nvPr/>
          </p:nvCxnSpPr>
          <p:spPr>
            <a:xfrm flipV="1">
              <a:off x="4894586" y="5640502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Skupina 69"/>
          <p:cNvGrpSpPr/>
          <p:nvPr/>
        </p:nvGrpSpPr>
        <p:grpSpPr>
          <a:xfrm>
            <a:off x="5256665" y="5229747"/>
            <a:ext cx="1672123" cy="1195626"/>
            <a:chOff x="5085624" y="1585956"/>
            <a:chExt cx="1672123" cy="1195626"/>
          </a:xfrm>
        </p:grpSpPr>
        <p:grpSp>
          <p:nvGrpSpPr>
            <p:cNvPr id="71" name="Skupina 70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75" name="Přímá spojnice 7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Přímá spojnice 7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Přímá spojnice 7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Přímá spojnice 7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Přímá spojnice 7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8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2" name="Skupina 71"/>
            <p:cNvGrpSpPr/>
            <p:nvPr/>
          </p:nvGrpSpPr>
          <p:grpSpPr>
            <a:xfrm>
              <a:off x="6044881" y="1920642"/>
              <a:ext cx="266058" cy="522921"/>
              <a:chOff x="7174872" y="4863323"/>
              <a:chExt cx="266058" cy="522921"/>
            </a:xfrm>
          </p:grpSpPr>
          <p:sp>
            <p:nvSpPr>
              <p:cNvPr id="73" name="Ovál 72"/>
              <p:cNvSpPr/>
              <p:nvPr/>
            </p:nvSpPr>
            <p:spPr>
              <a:xfrm>
                <a:off x="7174872" y="5242228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4" name="Přímá spojnice 73"/>
              <p:cNvCxnSpPr>
                <a:stCxn id="73" idx="6"/>
              </p:cNvCxnSpPr>
              <p:nvPr/>
            </p:nvCxnSpPr>
            <p:spPr>
              <a:xfrm flipV="1">
                <a:off x="7440930" y="4863323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Skupina 80"/>
          <p:cNvGrpSpPr/>
          <p:nvPr/>
        </p:nvGrpSpPr>
        <p:grpSpPr>
          <a:xfrm>
            <a:off x="1247639" y="4280643"/>
            <a:ext cx="1672123" cy="1195626"/>
            <a:chOff x="1721895" y="4521077"/>
            <a:chExt cx="1672123" cy="1195626"/>
          </a:xfrm>
        </p:grpSpPr>
        <p:sp>
          <p:nvSpPr>
            <p:cNvPr id="82" name="Ovál 81"/>
            <p:cNvSpPr/>
            <p:nvPr/>
          </p:nvSpPr>
          <p:spPr>
            <a:xfrm>
              <a:off x="2557957" y="502154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3" name="Přímá spojnice 82"/>
            <p:cNvCxnSpPr>
              <a:stCxn id="82" idx="6"/>
            </p:cNvCxnSpPr>
            <p:nvPr/>
          </p:nvCxnSpPr>
          <p:spPr>
            <a:xfrm flipV="1">
              <a:off x="2824015" y="4642639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Skupina 83"/>
            <p:cNvGrpSpPr/>
            <p:nvPr/>
          </p:nvGrpSpPr>
          <p:grpSpPr>
            <a:xfrm>
              <a:off x="1721895" y="4521077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91" name="Skupina 90"/>
          <p:cNvGrpSpPr/>
          <p:nvPr/>
        </p:nvGrpSpPr>
        <p:grpSpPr>
          <a:xfrm>
            <a:off x="6505352" y="3862328"/>
            <a:ext cx="1672123" cy="1195626"/>
            <a:chOff x="5617500" y="4495739"/>
            <a:chExt cx="1672123" cy="1195626"/>
          </a:xfrm>
        </p:grpSpPr>
        <p:sp>
          <p:nvSpPr>
            <p:cNvPr id="92" name="Ovál 91"/>
            <p:cNvSpPr/>
            <p:nvPr/>
          </p:nvSpPr>
          <p:spPr>
            <a:xfrm>
              <a:off x="6461531" y="4907866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3" name="Přímá spojnice 92"/>
            <p:cNvCxnSpPr>
              <a:stCxn id="92" idx="6"/>
            </p:cNvCxnSpPr>
            <p:nvPr/>
          </p:nvCxnSpPr>
          <p:spPr>
            <a:xfrm flipV="1">
              <a:off x="6727589" y="4528961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4" name="Skupina 93"/>
            <p:cNvGrpSpPr/>
            <p:nvPr/>
          </p:nvGrpSpPr>
          <p:grpSpPr>
            <a:xfrm>
              <a:off x="5617500" y="4495739"/>
              <a:ext cx="1672123" cy="1195626"/>
              <a:chOff x="725607" y="4537630"/>
              <a:chExt cx="1672123" cy="1195626"/>
            </a:xfrm>
          </p:grpSpPr>
          <p:cxnSp>
            <p:nvCxnSpPr>
              <p:cNvPr id="95" name="Přímá spojnice 9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nice 9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101" name="Skupina 100"/>
          <p:cNvGrpSpPr/>
          <p:nvPr/>
        </p:nvGrpSpPr>
        <p:grpSpPr>
          <a:xfrm>
            <a:off x="3642888" y="1330172"/>
            <a:ext cx="1855654" cy="1801663"/>
            <a:chOff x="363840" y="4479860"/>
            <a:chExt cx="1855654" cy="1801663"/>
          </a:xfrm>
        </p:grpSpPr>
        <p:sp>
          <p:nvSpPr>
            <p:cNvPr id="102" name="Obdélník 101"/>
            <p:cNvSpPr/>
            <p:nvPr/>
          </p:nvSpPr>
          <p:spPr>
            <a:xfrm>
              <a:off x="1030829" y="5358193"/>
              <a:ext cx="50847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F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3" name="TextovéPole 102"/>
            <p:cNvSpPr txBox="1"/>
            <p:nvPr/>
          </p:nvSpPr>
          <p:spPr>
            <a:xfrm>
              <a:off x="1337500" y="5819858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ÍK</a:t>
              </a:r>
              <a:endParaRPr lang="cs-CZ" dirty="0"/>
            </a:p>
          </p:txBody>
        </p:sp>
        <p:pic>
          <p:nvPicPr>
            <p:cNvPr id="104" name="Obrázek 10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840" y="4479860"/>
              <a:ext cx="1801051" cy="1058118"/>
            </a:xfrm>
            <a:prstGeom prst="rect">
              <a:avLst/>
            </a:prstGeom>
          </p:spPr>
        </p:pic>
      </p:grpSp>
      <p:pic>
        <p:nvPicPr>
          <p:cNvPr id="4098" name="Picture 2" descr="C:\Users\Admin\AppData\Local\Microsoft\Windows\Temporary Internet Files\Content.IE5\DE4CGPLA\MM900336583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175" y="1228734"/>
            <a:ext cx="3234266" cy="439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AppData\Local\Microsoft\Windows\Temporary Internet Files\Content.IE5\AM1I8PN9\MC900433824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378" y="2361057"/>
            <a:ext cx="2909318" cy="290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448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0983E-6 L -0.41042 -0.359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21" y="-1799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652038" y="2546051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1106641" y="613093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604339" y="2248159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580942" y="45896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Klikni na notu E</a:t>
            </a:r>
            <a:r>
              <a:rPr lang="cs-CZ" sz="1600" dirty="0" smtClean="0"/>
              <a:t>1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grpSp>
        <p:nvGrpSpPr>
          <p:cNvPr id="49" name="Skupina 48"/>
          <p:cNvGrpSpPr/>
          <p:nvPr/>
        </p:nvGrpSpPr>
        <p:grpSpPr>
          <a:xfrm>
            <a:off x="2905263" y="5229747"/>
            <a:ext cx="1672123" cy="1195626"/>
            <a:chOff x="5556597" y="1223514"/>
            <a:chExt cx="1672123" cy="1195626"/>
          </a:xfrm>
        </p:grpSpPr>
        <p:grpSp>
          <p:nvGrpSpPr>
            <p:cNvPr id="50" name="Skupina 49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54" name="Přímá spojnice 5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římá spojnice 5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1" name="Skupina 50"/>
            <p:cNvGrpSpPr/>
            <p:nvPr/>
          </p:nvGrpSpPr>
          <p:grpSpPr>
            <a:xfrm>
              <a:off x="6420963" y="1417799"/>
              <a:ext cx="266058" cy="522920"/>
              <a:chOff x="7136669" y="4622990"/>
              <a:chExt cx="266058" cy="522920"/>
            </a:xfrm>
          </p:grpSpPr>
          <p:sp>
            <p:nvSpPr>
              <p:cNvPr id="52" name="Ovál 51"/>
              <p:cNvSpPr/>
              <p:nvPr/>
            </p:nvSpPr>
            <p:spPr>
              <a:xfrm>
                <a:off x="7136669" y="496497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3" name="Přímá spojnice 52"/>
              <p:cNvCxnSpPr>
                <a:stCxn id="52" idx="6"/>
              </p:cNvCxnSpPr>
              <p:nvPr/>
            </p:nvCxnSpPr>
            <p:spPr>
              <a:xfrm flipV="1">
                <a:off x="7402727" y="462299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Skupina 59"/>
          <p:cNvGrpSpPr/>
          <p:nvPr/>
        </p:nvGrpSpPr>
        <p:grpSpPr>
          <a:xfrm>
            <a:off x="6209893" y="740262"/>
            <a:ext cx="1672123" cy="1195626"/>
            <a:chOff x="3729442" y="5395314"/>
            <a:chExt cx="1672123" cy="1195626"/>
          </a:xfrm>
        </p:grpSpPr>
        <p:grpSp>
          <p:nvGrpSpPr>
            <p:cNvPr id="61" name="Skupina 60"/>
            <p:cNvGrpSpPr/>
            <p:nvPr/>
          </p:nvGrpSpPr>
          <p:grpSpPr>
            <a:xfrm>
              <a:off x="3729442" y="5395314"/>
              <a:ext cx="1672123" cy="1195626"/>
              <a:chOff x="725607" y="4537630"/>
              <a:chExt cx="1672123" cy="1195626"/>
            </a:xfrm>
          </p:grpSpPr>
          <p:cxnSp>
            <p:nvCxnSpPr>
              <p:cNvPr id="64" name="Přímá spojnice 63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nice 64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nice 67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2" name="Ovál 61"/>
            <p:cNvSpPr/>
            <p:nvPr/>
          </p:nvSpPr>
          <p:spPr>
            <a:xfrm>
              <a:off x="4627765" y="602569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3" name="Přímá spojnice 62"/>
            <p:cNvCxnSpPr/>
            <p:nvPr/>
          </p:nvCxnSpPr>
          <p:spPr>
            <a:xfrm flipV="1">
              <a:off x="4894586" y="5640502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Skupina 69"/>
          <p:cNvGrpSpPr/>
          <p:nvPr/>
        </p:nvGrpSpPr>
        <p:grpSpPr>
          <a:xfrm>
            <a:off x="5256665" y="5229747"/>
            <a:ext cx="1672123" cy="1195626"/>
            <a:chOff x="5085624" y="1585956"/>
            <a:chExt cx="1672123" cy="1195626"/>
          </a:xfrm>
        </p:grpSpPr>
        <p:grpSp>
          <p:nvGrpSpPr>
            <p:cNvPr id="71" name="Skupina 70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75" name="Přímá spojnice 7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Přímá spojnice 7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Přímá spojnice 7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Přímá spojnice 7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Přímá spojnice 7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8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2" name="Skupina 71"/>
            <p:cNvGrpSpPr/>
            <p:nvPr/>
          </p:nvGrpSpPr>
          <p:grpSpPr>
            <a:xfrm>
              <a:off x="6044881" y="1920642"/>
              <a:ext cx="266058" cy="522921"/>
              <a:chOff x="7174872" y="4863323"/>
              <a:chExt cx="266058" cy="522921"/>
            </a:xfrm>
          </p:grpSpPr>
          <p:sp>
            <p:nvSpPr>
              <p:cNvPr id="73" name="Ovál 72"/>
              <p:cNvSpPr/>
              <p:nvPr/>
            </p:nvSpPr>
            <p:spPr>
              <a:xfrm>
                <a:off x="7174872" y="5242228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4" name="Přímá spojnice 73"/>
              <p:cNvCxnSpPr>
                <a:stCxn id="73" idx="6"/>
              </p:cNvCxnSpPr>
              <p:nvPr/>
            </p:nvCxnSpPr>
            <p:spPr>
              <a:xfrm flipV="1">
                <a:off x="7440930" y="4863323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Skupina 80"/>
          <p:cNvGrpSpPr/>
          <p:nvPr/>
        </p:nvGrpSpPr>
        <p:grpSpPr>
          <a:xfrm>
            <a:off x="1247639" y="4280643"/>
            <a:ext cx="1672123" cy="1195626"/>
            <a:chOff x="1721895" y="4521077"/>
            <a:chExt cx="1672123" cy="1195626"/>
          </a:xfrm>
        </p:grpSpPr>
        <p:sp>
          <p:nvSpPr>
            <p:cNvPr id="82" name="Ovál 81"/>
            <p:cNvSpPr/>
            <p:nvPr/>
          </p:nvSpPr>
          <p:spPr>
            <a:xfrm>
              <a:off x="2557957" y="5021544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3" name="Přímá spojnice 82"/>
            <p:cNvCxnSpPr>
              <a:stCxn id="82" idx="6"/>
            </p:cNvCxnSpPr>
            <p:nvPr/>
          </p:nvCxnSpPr>
          <p:spPr>
            <a:xfrm flipV="1">
              <a:off x="2824015" y="4642639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Skupina 83"/>
            <p:cNvGrpSpPr/>
            <p:nvPr/>
          </p:nvGrpSpPr>
          <p:grpSpPr>
            <a:xfrm>
              <a:off x="1721895" y="4521077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91" name="Skupina 90"/>
          <p:cNvGrpSpPr/>
          <p:nvPr/>
        </p:nvGrpSpPr>
        <p:grpSpPr>
          <a:xfrm>
            <a:off x="6505352" y="3862328"/>
            <a:ext cx="1672123" cy="1195626"/>
            <a:chOff x="5617500" y="4495739"/>
            <a:chExt cx="1672123" cy="1195626"/>
          </a:xfrm>
        </p:grpSpPr>
        <p:sp>
          <p:nvSpPr>
            <p:cNvPr id="92" name="Ovál 91"/>
            <p:cNvSpPr/>
            <p:nvPr/>
          </p:nvSpPr>
          <p:spPr>
            <a:xfrm>
              <a:off x="6461531" y="4907866"/>
              <a:ext cx="266058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3" name="Přímá spojnice 92"/>
            <p:cNvCxnSpPr>
              <a:stCxn id="92" idx="6"/>
            </p:cNvCxnSpPr>
            <p:nvPr/>
          </p:nvCxnSpPr>
          <p:spPr>
            <a:xfrm flipV="1">
              <a:off x="6727589" y="4528961"/>
              <a:ext cx="0" cy="450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4" name="Skupina 93"/>
            <p:cNvGrpSpPr/>
            <p:nvPr/>
          </p:nvGrpSpPr>
          <p:grpSpPr>
            <a:xfrm>
              <a:off x="5617500" y="4495739"/>
              <a:ext cx="1672123" cy="1195626"/>
              <a:chOff x="725607" y="4537630"/>
              <a:chExt cx="1672123" cy="1195626"/>
            </a:xfrm>
          </p:grpSpPr>
          <p:cxnSp>
            <p:nvCxnSpPr>
              <p:cNvPr id="95" name="Přímá spojnice 9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nice 9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105" name="Skupina 104"/>
          <p:cNvGrpSpPr/>
          <p:nvPr/>
        </p:nvGrpSpPr>
        <p:grpSpPr>
          <a:xfrm>
            <a:off x="3367865" y="1279810"/>
            <a:ext cx="2864921" cy="2461867"/>
            <a:chOff x="3203487" y="3897878"/>
            <a:chExt cx="2016021" cy="1788295"/>
          </a:xfrm>
        </p:grpSpPr>
        <p:pic>
          <p:nvPicPr>
            <p:cNvPr id="106" name="Obrázek 10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3487" y="3897878"/>
              <a:ext cx="1259362" cy="1788295"/>
            </a:xfrm>
            <a:prstGeom prst="rect">
              <a:avLst/>
            </a:prstGeom>
          </p:spPr>
        </p:pic>
        <p:grpSp>
          <p:nvGrpSpPr>
            <p:cNvPr id="107" name="Skupina 106"/>
            <p:cNvGrpSpPr/>
            <p:nvPr/>
          </p:nvGrpSpPr>
          <p:grpSpPr>
            <a:xfrm>
              <a:off x="3996499" y="4447359"/>
              <a:ext cx="1223009" cy="923330"/>
              <a:chOff x="6899215" y="3339230"/>
              <a:chExt cx="1223009" cy="923330"/>
            </a:xfrm>
          </p:grpSpPr>
          <p:sp>
            <p:nvSpPr>
              <p:cNvPr id="108" name="Obdélník 107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pic>
        <p:nvPicPr>
          <p:cNvPr id="6146" name="Picture 2" descr="C:\Users\Admin\AppData\Local\Microsoft\Windows\Temporary Internet Files\Content.IE5\00IR9TX9\MM900041122[2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519" y="1540210"/>
            <a:ext cx="2779104" cy="381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AppData\Local\Microsoft\Windows\Temporary Internet Files\Content.IE5\N3HVAW7I\MC900423812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63" y="2270769"/>
            <a:ext cx="3055860" cy="341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24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Skupina 49"/>
          <p:cNvGrpSpPr/>
          <p:nvPr/>
        </p:nvGrpSpPr>
        <p:grpSpPr>
          <a:xfrm>
            <a:off x="3343140" y="3159240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1853773" y="1865694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13" name="Skupina 12"/>
          <p:cNvGrpSpPr/>
          <p:nvPr/>
        </p:nvGrpSpPr>
        <p:grpSpPr>
          <a:xfrm>
            <a:off x="7006802" y="4026241"/>
            <a:ext cx="2016021" cy="1788295"/>
            <a:chOff x="3203487" y="3897878"/>
            <a:chExt cx="201602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3487" y="389787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3996499" y="4447359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grpSp>
        <p:nvGrpSpPr>
          <p:cNvPr id="34" name="Skupina 33"/>
          <p:cNvGrpSpPr/>
          <p:nvPr/>
        </p:nvGrpSpPr>
        <p:grpSpPr>
          <a:xfrm>
            <a:off x="3633537" y="1126006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715018"/>
              <a:ext cx="266058" cy="522921"/>
              <a:chOff x="7158303" y="465769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03660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65769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4909828" y="4756418"/>
            <a:ext cx="1855654" cy="1801663"/>
            <a:chOff x="363840" y="4479860"/>
            <a:chExt cx="1855654" cy="1801663"/>
          </a:xfrm>
        </p:grpSpPr>
        <p:sp>
          <p:nvSpPr>
            <p:cNvPr id="30" name="Obdélník 29"/>
            <p:cNvSpPr/>
            <p:nvPr/>
          </p:nvSpPr>
          <p:spPr>
            <a:xfrm>
              <a:off x="1030829" y="5358193"/>
              <a:ext cx="50847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F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337500" y="5819858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ÍK</a:t>
              </a:r>
              <a:endParaRPr lang="cs-CZ" dirty="0"/>
            </a:p>
          </p:txBody>
        </p:sp>
        <p:pic>
          <p:nvPicPr>
            <p:cNvPr id="32" name="Obrázek 3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840" y="4479860"/>
              <a:ext cx="1801051" cy="1058118"/>
            </a:xfrm>
            <a:prstGeom prst="rect">
              <a:avLst/>
            </a:prstGeom>
          </p:spPr>
        </p:pic>
      </p:grpSp>
      <p:grpSp>
        <p:nvGrpSpPr>
          <p:cNvPr id="12" name="Skupina 11"/>
          <p:cNvGrpSpPr/>
          <p:nvPr/>
        </p:nvGrpSpPr>
        <p:grpSpPr>
          <a:xfrm>
            <a:off x="293905" y="1186225"/>
            <a:ext cx="1480509" cy="1908402"/>
            <a:chOff x="5726997" y="4215074"/>
            <a:chExt cx="1480509" cy="1908402"/>
          </a:xfrm>
        </p:grpSpPr>
        <p:sp>
          <p:nvSpPr>
            <p:cNvPr id="33" name="Obdélník 32"/>
            <p:cNvSpPr/>
            <p:nvPr/>
          </p:nvSpPr>
          <p:spPr>
            <a:xfrm>
              <a:off x="5726997" y="5200146"/>
              <a:ext cx="6319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G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6178849" y="5593380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RÉTA</a:t>
              </a:r>
              <a:endParaRPr lang="cs-CZ" dirty="0"/>
            </a:p>
          </p:txBody>
        </p:sp>
        <p:pic>
          <p:nvPicPr>
            <p:cNvPr id="52" name="Obrázek 5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1975" y="4215074"/>
              <a:ext cx="1445531" cy="1183529"/>
            </a:xfrm>
            <a:prstGeom prst="rect">
              <a:avLst/>
            </a:prstGeom>
          </p:spPr>
        </p:pic>
      </p:grpSp>
      <p:grpSp>
        <p:nvGrpSpPr>
          <p:cNvPr id="14" name="Skupina 13"/>
          <p:cNvGrpSpPr/>
          <p:nvPr/>
        </p:nvGrpSpPr>
        <p:grpSpPr>
          <a:xfrm>
            <a:off x="5308199" y="2067171"/>
            <a:ext cx="1286725" cy="2377979"/>
            <a:chOff x="5582499" y="1879489"/>
            <a:chExt cx="1286725" cy="2377979"/>
          </a:xfrm>
        </p:grpSpPr>
        <p:sp>
          <p:nvSpPr>
            <p:cNvPr id="53" name="Obdélník 52"/>
            <p:cNvSpPr/>
            <p:nvPr/>
          </p:nvSpPr>
          <p:spPr>
            <a:xfrm>
              <a:off x="5582499" y="3334138"/>
              <a:ext cx="6110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A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987230" y="3707407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DÉLA</a:t>
              </a:r>
              <a:endParaRPr lang="cs-CZ" dirty="0"/>
            </a:p>
          </p:txBody>
        </p:sp>
        <p:pic>
          <p:nvPicPr>
            <p:cNvPr id="55" name="Obrázek 5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913" y="1879489"/>
              <a:ext cx="908509" cy="1672810"/>
            </a:xfrm>
            <a:prstGeom prst="rect">
              <a:avLst/>
            </a:prstGeom>
          </p:spPr>
        </p:pic>
      </p:grpSp>
      <p:grpSp>
        <p:nvGrpSpPr>
          <p:cNvPr id="60" name="Skupina 59"/>
          <p:cNvGrpSpPr/>
          <p:nvPr/>
        </p:nvGrpSpPr>
        <p:grpSpPr>
          <a:xfrm>
            <a:off x="107674" y="4613422"/>
            <a:ext cx="1751272" cy="1905982"/>
            <a:chOff x="1380712" y="2075213"/>
            <a:chExt cx="1751272" cy="1905982"/>
          </a:xfrm>
        </p:grpSpPr>
        <p:sp>
          <p:nvSpPr>
            <p:cNvPr id="61" name="Obdélník 60"/>
            <p:cNvSpPr/>
            <p:nvPr/>
          </p:nvSpPr>
          <p:spPr>
            <a:xfrm>
              <a:off x="1802611" y="3057865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2238211" y="345469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63" name="Obrázek 62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2" y="2075213"/>
              <a:ext cx="1751272" cy="1071366"/>
            </a:xfrm>
            <a:prstGeom prst="rect">
              <a:avLst/>
            </a:prstGeom>
          </p:spPr>
        </p:pic>
      </p:grpSp>
      <p:grpSp>
        <p:nvGrpSpPr>
          <p:cNvPr id="64" name="Skupina 63"/>
          <p:cNvGrpSpPr/>
          <p:nvPr/>
        </p:nvGrpSpPr>
        <p:grpSpPr>
          <a:xfrm>
            <a:off x="7200345" y="1019047"/>
            <a:ext cx="1529340" cy="2449976"/>
            <a:chOff x="4087447" y="1530585"/>
            <a:chExt cx="1529340" cy="2449976"/>
          </a:xfrm>
        </p:grpSpPr>
        <p:sp>
          <p:nvSpPr>
            <p:cNvPr id="65" name="Obdélník 64"/>
            <p:cNvSpPr/>
            <p:nvPr/>
          </p:nvSpPr>
          <p:spPr>
            <a:xfrm>
              <a:off x="4351836" y="3057231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66" name="Obrázek 65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67" name="TextovéPole 66"/>
            <p:cNvSpPr txBox="1"/>
            <p:nvPr/>
          </p:nvSpPr>
          <p:spPr>
            <a:xfrm>
              <a:off x="4734793" y="349937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60044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8.7208E-7 L 0.38472 0.013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6" y="6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6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Skupina 49"/>
          <p:cNvGrpSpPr/>
          <p:nvPr/>
        </p:nvGrpSpPr>
        <p:grpSpPr>
          <a:xfrm>
            <a:off x="562970" y="3986847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5717412" y="1139288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34" name="Skupina 33"/>
          <p:cNvGrpSpPr/>
          <p:nvPr/>
        </p:nvGrpSpPr>
        <p:grpSpPr>
          <a:xfrm>
            <a:off x="3633537" y="1126006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19510" y="1982935"/>
              <a:ext cx="266058" cy="522921"/>
              <a:chOff x="7149501" y="4925616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49501" y="5304521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15559" y="4925616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4909828" y="4756418"/>
            <a:ext cx="1855654" cy="1801663"/>
            <a:chOff x="363840" y="4479860"/>
            <a:chExt cx="1855654" cy="1801663"/>
          </a:xfrm>
        </p:grpSpPr>
        <p:sp>
          <p:nvSpPr>
            <p:cNvPr id="30" name="Obdélník 29"/>
            <p:cNvSpPr/>
            <p:nvPr/>
          </p:nvSpPr>
          <p:spPr>
            <a:xfrm>
              <a:off x="1030829" y="5358193"/>
              <a:ext cx="50847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F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337500" y="5819858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ÍK</a:t>
              </a:r>
              <a:endParaRPr lang="cs-CZ" dirty="0"/>
            </a:p>
          </p:txBody>
        </p:sp>
        <p:pic>
          <p:nvPicPr>
            <p:cNvPr id="32" name="Obrázek 3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840" y="4479860"/>
              <a:ext cx="1801051" cy="1058118"/>
            </a:xfrm>
            <a:prstGeom prst="rect">
              <a:avLst/>
            </a:prstGeom>
          </p:spPr>
        </p:pic>
      </p:grpSp>
      <p:grpSp>
        <p:nvGrpSpPr>
          <p:cNvPr id="12" name="Skupina 11"/>
          <p:cNvGrpSpPr/>
          <p:nvPr/>
        </p:nvGrpSpPr>
        <p:grpSpPr>
          <a:xfrm>
            <a:off x="7300133" y="1520384"/>
            <a:ext cx="1480509" cy="1908402"/>
            <a:chOff x="5726997" y="4215074"/>
            <a:chExt cx="1480509" cy="1908402"/>
          </a:xfrm>
        </p:grpSpPr>
        <p:sp>
          <p:nvSpPr>
            <p:cNvPr id="33" name="Obdélník 32"/>
            <p:cNvSpPr/>
            <p:nvPr/>
          </p:nvSpPr>
          <p:spPr>
            <a:xfrm>
              <a:off x="5726997" y="5200146"/>
              <a:ext cx="6319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G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6178849" y="5593380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RÉTA</a:t>
              </a:r>
              <a:endParaRPr lang="cs-CZ" dirty="0"/>
            </a:p>
          </p:txBody>
        </p:sp>
        <p:pic>
          <p:nvPicPr>
            <p:cNvPr id="52" name="Obrázek 5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1975" y="4215074"/>
              <a:ext cx="1445531" cy="1183529"/>
            </a:xfrm>
            <a:prstGeom prst="rect">
              <a:avLst/>
            </a:prstGeom>
          </p:spPr>
        </p:pic>
      </p:grpSp>
      <p:grpSp>
        <p:nvGrpSpPr>
          <p:cNvPr id="14" name="Skupina 13"/>
          <p:cNvGrpSpPr/>
          <p:nvPr/>
        </p:nvGrpSpPr>
        <p:grpSpPr>
          <a:xfrm>
            <a:off x="2671120" y="4149550"/>
            <a:ext cx="1286725" cy="2377979"/>
            <a:chOff x="5582499" y="1879489"/>
            <a:chExt cx="1286725" cy="2377979"/>
          </a:xfrm>
        </p:grpSpPr>
        <p:sp>
          <p:nvSpPr>
            <p:cNvPr id="53" name="Obdélník 52"/>
            <p:cNvSpPr/>
            <p:nvPr/>
          </p:nvSpPr>
          <p:spPr>
            <a:xfrm>
              <a:off x="5582499" y="3334138"/>
              <a:ext cx="6110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A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987230" y="3707407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DÉLA</a:t>
              </a:r>
              <a:endParaRPr lang="cs-CZ" dirty="0"/>
            </a:p>
          </p:txBody>
        </p:sp>
        <p:pic>
          <p:nvPicPr>
            <p:cNvPr id="55" name="Obrázek 5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913" y="1879489"/>
              <a:ext cx="908509" cy="1672810"/>
            </a:xfrm>
            <a:prstGeom prst="rect">
              <a:avLst/>
            </a:prstGeom>
          </p:spPr>
        </p:pic>
      </p:grpSp>
      <p:grpSp>
        <p:nvGrpSpPr>
          <p:cNvPr id="60" name="Skupina 59"/>
          <p:cNvGrpSpPr/>
          <p:nvPr/>
        </p:nvGrpSpPr>
        <p:grpSpPr>
          <a:xfrm>
            <a:off x="3419872" y="2390391"/>
            <a:ext cx="1751272" cy="1905982"/>
            <a:chOff x="1380712" y="2075213"/>
            <a:chExt cx="1751272" cy="1905982"/>
          </a:xfrm>
        </p:grpSpPr>
        <p:sp>
          <p:nvSpPr>
            <p:cNvPr id="61" name="Obdélník 60"/>
            <p:cNvSpPr/>
            <p:nvPr/>
          </p:nvSpPr>
          <p:spPr>
            <a:xfrm>
              <a:off x="1802611" y="3057865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2238211" y="345469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63" name="Obrázek 6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2" y="2075213"/>
              <a:ext cx="1751272" cy="1071366"/>
            </a:xfrm>
            <a:prstGeom prst="rect">
              <a:avLst/>
            </a:prstGeom>
          </p:spPr>
        </p:pic>
      </p:grpSp>
      <p:grpSp>
        <p:nvGrpSpPr>
          <p:cNvPr id="64" name="Skupina 63"/>
          <p:cNvGrpSpPr/>
          <p:nvPr/>
        </p:nvGrpSpPr>
        <p:grpSpPr>
          <a:xfrm>
            <a:off x="393601" y="603406"/>
            <a:ext cx="1529340" cy="2449976"/>
            <a:chOff x="4087447" y="1530585"/>
            <a:chExt cx="1529340" cy="2449976"/>
          </a:xfrm>
        </p:grpSpPr>
        <p:sp>
          <p:nvSpPr>
            <p:cNvPr id="65" name="Obdélník 64"/>
            <p:cNvSpPr/>
            <p:nvPr/>
          </p:nvSpPr>
          <p:spPr>
            <a:xfrm>
              <a:off x="4351836" y="3057231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66" name="Obrázek 65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67" name="TextovéPole 66"/>
            <p:cNvSpPr txBox="1"/>
            <p:nvPr/>
          </p:nvSpPr>
          <p:spPr>
            <a:xfrm>
              <a:off x="4734793" y="349937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7006802" y="4026241"/>
            <a:ext cx="2016021" cy="1788295"/>
            <a:chOff x="3203487" y="3897878"/>
            <a:chExt cx="201602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3487" y="389787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3996499" y="4447359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5542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28938E-6 L -0.38437 0.0136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19" y="67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Skupina 49"/>
          <p:cNvGrpSpPr/>
          <p:nvPr/>
        </p:nvGrpSpPr>
        <p:grpSpPr>
          <a:xfrm>
            <a:off x="3343140" y="3159240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7590454" y="3622088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13" name="Skupina 12"/>
          <p:cNvGrpSpPr/>
          <p:nvPr/>
        </p:nvGrpSpPr>
        <p:grpSpPr>
          <a:xfrm>
            <a:off x="1874084" y="1973898"/>
            <a:ext cx="2016021" cy="1788295"/>
            <a:chOff x="3203487" y="3897878"/>
            <a:chExt cx="201602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3487" y="389787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3996499" y="4447359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230444" y="904056"/>
            <a:ext cx="1855654" cy="1801663"/>
            <a:chOff x="363840" y="4479860"/>
            <a:chExt cx="1855654" cy="1801663"/>
          </a:xfrm>
        </p:grpSpPr>
        <p:sp>
          <p:nvSpPr>
            <p:cNvPr id="30" name="Obdélník 29"/>
            <p:cNvSpPr/>
            <p:nvPr/>
          </p:nvSpPr>
          <p:spPr>
            <a:xfrm>
              <a:off x="1030829" y="5358193"/>
              <a:ext cx="50847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F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337500" y="5819858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ÍK</a:t>
              </a:r>
              <a:endParaRPr lang="cs-CZ" dirty="0"/>
            </a:p>
          </p:txBody>
        </p:sp>
        <p:pic>
          <p:nvPicPr>
            <p:cNvPr id="32" name="Obrázek 3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840" y="4479860"/>
              <a:ext cx="1801051" cy="1058118"/>
            </a:xfrm>
            <a:prstGeom prst="rect">
              <a:avLst/>
            </a:prstGeom>
          </p:spPr>
        </p:pic>
      </p:grpSp>
      <p:grpSp>
        <p:nvGrpSpPr>
          <p:cNvPr id="12" name="Skupina 11"/>
          <p:cNvGrpSpPr/>
          <p:nvPr/>
        </p:nvGrpSpPr>
        <p:grpSpPr>
          <a:xfrm>
            <a:off x="5796268" y="4860335"/>
            <a:ext cx="1480509" cy="1908402"/>
            <a:chOff x="5726997" y="4215074"/>
            <a:chExt cx="1480509" cy="1908402"/>
          </a:xfrm>
        </p:grpSpPr>
        <p:sp>
          <p:nvSpPr>
            <p:cNvPr id="33" name="Obdélník 32"/>
            <p:cNvSpPr/>
            <p:nvPr/>
          </p:nvSpPr>
          <p:spPr>
            <a:xfrm>
              <a:off x="5726997" y="5200146"/>
              <a:ext cx="6319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G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6178849" y="5593380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RÉTA</a:t>
              </a:r>
              <a:endParaRPr lang="cs-CZ" dirty="0"/>
            </a:p>
          </p:txBody>
        </p:sp>
        <p:pic>
          <p:nvPicPr>
            <p:cNvPr id="52" name="Obrázek 5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1975" y="4215074"/>
              <a:ext cx="1445531" cy="1183529"/>
            </a:xfrm>
            <a:prstGeom prst="rect">
              <a:avLst/>
            </a:prstGeom>
          </p:spPr>
        </p:pic>
      </p:grpSp>
      <p:grpSp>
        <p:nvGrpSpPr>
          <p:cNvPr id="14" name="Skupina 13"/>
          <p:cNvGrpSpPr/>
          <p:nvPr/>
        </p:nvGrpSpPr>
        <p:grpSpPr>
          <a:xfrm>
            <a:off x="1149528" y="4079755"/>
            <a:ext cx="1286725" cy="2377979"/>
            <a:chOff x="5582499" y="1879489"/>
            <a:chExt cx="1286725" cy="2377979"/>
          </a:xfrm>
        </p:grpSpPr>
        <p:sp>
          <p:nvSpPr>
            <p:cNvPr id="53" name="Obdélník 52"/>
            <p:cNvSpPr/>
            <p:nvPr/>
          </p:nvSpPr>
          <p:spPr>
            <a:xfrm>
              <a:off x="5582499" y="3334138"/>
              <a:ext cx="6110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A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987230" y="3707407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DÉLA</a:t>
              </a:r>
              <a:endParaRPr lang="cs-CZ" dirty="0"/>
            </a:p>
          </p:txBody>
        </p:sp>
        <p:pic>
          <p:nvPicPr>
            <p:cNvPr id="55" name="Obrázek 5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913" y="1879489"/>
              <a:ext cx="908509" cy="1672810"/>
            </a:xfrm>
            <a:prstGeom prst="rect">
              <a:avLst/>
            </a:prstGeom>
          </p:spPr>
        </p:pic>
      </p:grpSp>
      <p:grpSp>
        <p:nvGrpSpPr>
          <p:cNvPr id="60" name="Skupina 59"/>
          <p:cNvGrpSpPr/>
          <p:nvPr/>
        </p:nvGrpSpPr>
        <p:grpSpPr>
          <a:xfrm>
            <a:off x="5236584" y="2321632"/>
            <a:ext cx="1751272" cy="1905982"/>
            <a:chOff x="1380712" y="2075213"/>
            <a:chExt cx="1751272" cy="1905982"/>
          </a:xfrm>
        </p:grpSpPr>
        <p:sp>
          <p:nvSpPr>
            <p:cNvPr id="61" name="Obdélník 60"/>
            <p:cNvSpPr/>
            <p:nvPr/>
          </p:nvSpPr>
          <p:spPr>
            <a:xfrm>
              <a:off x="1802611" y="3057865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2238211" y="345469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63" name="Obrázek 6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2" y="2075213"/>
              <a:ext cx="1751272" cy="1071366"/>
            </a:xfrm>
            <a:prstGeom prst="rect">
              <a:avLst/>
            </a:prstGeom>
          </p:spPr>
        </p:pic>
      </p:grpSp>
      <p:grpSp>
        <p:nvGrpSpPr>
          <p:cNvPr id="64" name="Skupina 63"/>
          <p:cNvGrpSpPr/>
          <p:nvPr/>
        </p:nvGrpSpPr>
        <p:grpSpPr>
          <a:xfrm>
            <a:off x="7200345" y="1019047"/>
            <a:ext cx="1529340" cy="2449976"/>
            <a:chOff x="4087447" y="1530585"/>
            <a:chExt cx="1529340" cy="2449976"/>
          </a:xfrm>
        </p:grpSpPr>
        <p:sp>
          <p:nvSpPr>
            <p:cNvPr id="65" name="Obdélník 64"/>
            <p:cNvSpPr/>
            <p:nvPr/>
          </p:nvSpPr>
          <p:spPr>
            <a:xfrm>
              <a:off x="4351836" y="3057231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66" name="Obrázek 6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67" name="TextovéPole 66"/>
            <p:cNvSpPr txBox="1"/>
            <p:nvPr/>
          </p:nvSpPr>
          <p:spPr>
            <a:xfrm>
              <a:off x="4734793" y="349937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3633537" y="1126006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04743" y="1604639"/>
              <a:ext cx="266058" cy="522921"/>
              <a:chOff x="7134734" y="4547320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34734" y="4926225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00792" y="4547320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00847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65024E-6 L -0.42622 0.6724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3361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6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Skupina 49"/>
          <p:cNvGrpSpPr/>
          <p:nvPr/>
        </p:nvGrpSpPr>
        <p:grpSpPr>
          <a:xfrm>
            <a:off x="3343140" y="3159240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13" name="Skupina 12"/>
          <p:cNvGrpSpPr/>
          <p:nvPr/>
        </p:nvGrpSpPr>
        <p:grpSpPr>
          <a:xfrm>
            <a:off x="7006802" y="4026241"/>
            <a:ext cx="2016021" cy="1788295"/>
            <a:chOff x="3203487" y="3897878"/>
            <a:chExt cx="201602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3487" y="389787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3996499" y="4447359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4909828" y="4756418"/>
            <a:ext cx="1855654" cy="1801663"/>
            <a:chOff x="363840" y="4479860"/>
            <a:chExt cx="1855654" cy="1801663"/>
          </a:xfrm>
        </p:grpSpPr>
        <p:sp>
          <p:nvSpPr>
            <p:cNvPr id="30" name="Obdélník 29"/>
            <p:cNvSpPr/>
            <p:nvPr/>
          </p:nvSpPr>
          <p:spPr>
            <a:xfrm>
              <a:off x="1030829" y="5358193"/>
              <a:ext cx="50847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F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337500" y="5819858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ÍK</a:t>
              </a:r>
              <a:endParaRPr lang="cs-CZ" dirty="0"/>
            </a:p>
          </p:txBody>
        </p:sp>
        <p:pic>
          <p:nvPicPr>
            <p:cNvPr id="32" name="Obrázek 3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840" y="4479860"/>
              <a:ext cx="1801051" cy="1058118"/>
            </a:xfrm>
            <a:prstGeom prst="rect">
              <a:avLst/>
            </a:prstGeom>
          </p:spPr>
        </p:pic>
      </p:grpSp>
      <p:grpSp>
        <p:nvGrpSpPr>
          <p:cNvPr id="12" name="Skupina 11"/>
          <p:cNvGrpSpPr/>
          <p:nvPr/>
        </p:nvGrpSpPr>
        <p:grpSpPr>
          <a:xfrm>
            <a:off x="293905" y="1186225"/>
            <a:ext cx="1480509" cy="1908402"/>
            <a:chOff x="5726997" y="4215074"/>
            <a:chExt cx="1480509" cy="1908402"/>
          </a:xfrm>
        </p:grpSpPr>
        <p:sp>
          <p:nvSpPr>
            <p:cNvPr id="33" name="Obdélník 32"/>
            <p:cNvSpPr/>
            <p:nvPr/>
          </p:nvSpPr>
          <p:spPr>
            <a:xfrm>
              <a:off x="5726997" y="5200146"/>
              <a:ext cx="6319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G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6178849" y="5593380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RÉTA</a:t>
              </a:r>
              <a:endParaRPr lang="cs-CZ" dirty="0"/>
            </a:p>
          </p:txBody>
        </p:sp>
        <p:pic>
          <p:nvPicPr>
            <p:cNvPr id="52" name="Obrázek 5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1975" y="4215074"/>
              <a:ext cx="1445531" cy="1183529"/>
            </a:xfrm>
            <a:prstGeom prst="rect">
              <a:avLst/>
            </a:prstGeom>
          </p:spPr>
        </p:pic>
      </p:grpSp>
      <p:grpSp>
        <p:nvGrpSpPr>
          <p:cNvPr id="14" name="Skupina 13"/>
          <p:cNvGrpSpPr/>
          <p:nvPr/>
        </p:nvGrpSpPr>
        <p:grpSpPr>
          <a:xfrm>
            <a:off x="5308199" y="2067171"/>
            <a:ext cx="1286725" cy="2377979"/>
            <a:chOff x="5582499" y="1879489"/>
            <a:chExt cx="1286725" cy="2377979"/>
          </a:xfrm>
        </p:grpSpPr>
        <p:sp>
          <p:nvSpPr>
            <p:cNvPr id="53" name="Obdélník 52"/>
            <p:cNvSpPr/>
            <p:nvPr/>
          </p:nvSpPr>
          <p:spPr>
            <a:xfrm>
              <a:off x="5582499" y="3334138"/>
              <a:ext cx="6110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A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987230" y="3707407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DÉLA</a:t>
              </a:r>
              <a:endParaRPr lang="cs-CZ" dirty="0"/>
            </a:p>
          </p:txBody>
        </p:sp>
        <p:pic>
          <p:nvPicPr>
            <p:cNvPr id="55" name="Obrázek 5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913" y="1879489"/>
              <a:ext cx="908509" cy="1672810"/>
            </a:xfrm>
            <a:prstGeom prst="rect">
              <a:avLst/>
            </a:prstGeom>
          </p:spPr>
        </p:pic>
      </p:grpSp>
      <p:grpSp>
        <p:nvGrpSpPr>
          <p:cNvPr id="60" name="Skupina 59"/>
          <p:cNvGrpSpPr/>
          <p:nvPr/>
        </p:nvGrpSpPr>
        <p:grpSpPr>
          <a:xfrm>
            <a:off x="107674" y="4613422"/>
            <a:ext cx="1751272" cy="1905982"/>
            <a:chOff x="1380712" y="2075213"/>
            <a:chExt cx="1751272" cy="1905982"/>
          </a:xfrm>
        </p:grpSpPr>
        <p:sp>
          <p:nvSpPr>
            <p:cNvPr id="61" name="Obdélník 60"/>
            <p:cNvSpPr/>
            <p:nvPr/>
          </p:nvSpPr>
          <p:spPr>
            <a:xfrm>
              <a:off x="1802611" y="3057865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2238211" y="345469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63" name="Obrázek 6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2" y="2075213"/>
              <a:ext cx="1751272" cy="1071366"/>
            </a:xfrm>
            <a:prstGeom prst="rect">
              <a:avLst/>
            </a:prstGeom>
          </p:spPr>
        </p:pic>
      </p:grpSp>
      <p:grpSp>
        <p:nvGrpSpPr>
          <p:cNvPr id="64" name="Skupina 63"/>
          <p:cNvGrpSpPr/>
          <p:nvPr/>
        </p:nvGrpSpPr>
        <p:grpSpPr>
          <a:xfrm>
            <a:off x="7200345" y="1019047"/>
            <a:ext cx="1529340" cy="2449976"/>
            <a:chOff x="4087447" y="1530585"/>
            <a:chExt cx="1529340" cy="2449976"/>
          </a:xfrm>
        </p:grpSpPr>
        <p:sp>
          <p:nvSpPr>
            <p:cNvPr id="65" name="Obdélník 64"/>
            <p:cNvSpPr/>
            <p:nvPr/>
          </p:nvSpPr>
          <p:spPr>
            <a:xfrm>
              <a:off x="4351836" y="3057231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66" name="Obrázek 6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67" name="TextovéPole 66"/>
            <p:cNvSpPr txBox="1"/>
            <p:nvPr/>
          </p:nvSpPr>
          <p:spPr>
            <a:xfrm>
              <a:off x="4734793" y="349937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3633537" y="1126006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5955205" y="2076208"/>
              <a:ext cx="266058" cy="522921"/>
              <a:chOff x="7085196" y="501888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085196" y="539779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351254" y="501888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" name="Skupina 48"/>
          <p:cNvGrpSpPr/>
          <p:nvPr/>
        </p:nvGrpSpPr>
        <p:grpSpPr>
          <a:xfrm>
            <a:off x="1853773" y="1865694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105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63937E-6 L 0.46754 0.48809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68" y="24404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1827010" y="2327571"/>
            <a:ext cx="2016021" cy="1788295"/>
            <a:chOff x="3203487" y="3897878"/>
            <a:chExt cx="201602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3487" y="389787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3996499" y="4447359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4909828" y="4756418"/>
            <a:ext cx="1855654" cy="1801663"/>
            <a:chOff x="363840" y="4479860"/>
            <a:chExt cx="1855654" cy="1801663"/>
          </a:xfrm>
        </p:grpSpPr>
        <p:sp>
          <p:nvSpPr>
            <p:cNvPr id="30" name="Obdélník 29"/>
            <p:cNvSpPr/>
            <p:nvPr/>
          </p:nvSpPr>
          <p:spPr>
            <a:xfrm>
              <a:off x="1030829" y="5358193"/>
              <a:ext cx="50847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F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337500" y="5819858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ÍK</a:t>
              </a:r>
              <a:endParaRPr lang="cs-CZ" dirty="0"/>
            </a:p>
          </p:txBody>
        </p:sp>
        <p:pic>
          <p:nvPicPr>
            <p:cNvPr id="32" name="Obrázek 3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840" y="4479860"/>
              <a:ext cx="1801051" cy="1058118"/>
            </a:xfrm>
            <a:prstGeom prst="rect">
              <a:avLst/>
            </a:prstGeom>
          </p:spPr>
        </p:pic>
      </p:grpSp>
      <p:grpSp>
        <p:nvGrpSpPr>
          <p:cNvPr id="12" name="Skupina 11"/>
          <p:cNvGrpSpPr/>
          <p:nvPr/>
        </p:nvGrpSpPr>
        <p:grpSpPr>
          <a:xfrm>
            <a:off x="7282645" y="4657889"/>
            <a:ext cx="1480509" cy="1908402"/>
            <a:chOff x="5726997" y="4215074"/>
            <a:chExt cx="1480509" cy="1908402"/>
          </a:xfrm>
        </p:grpSpPr>
        <p:sp>
          <p:nvSpPr>
            <p:cNvPr id="33" name="Obdélník 32"/>
            <p:cNvSpPr/>
            <p:nvPr/>
          </p:nvSpPr>
          <p:spPr>
            <a:xfrm>
              <a:off x="5726997" y="5200146"/>
              <a:ext cx="6319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G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6178849" y="5593380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RÉTA</a:t>
              </a:r>
              <a:endParaRPr lang="cs-CZ" dirty="0"/>
            </a:p>
          </p:txBody>
        </p:sp>
        <p:pic>
          <p:nvPicPr>
            <p:cNvPr id="52" name="Obrázek 5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1975" y="4215074"/>
              <a:ext cx="1445531" cy="1183529"/>
            </a:xfrm>
            <a:prstGeom prst="rect">
              <a:avLst/>
            </a:prstGeom>
          </p:spPr>
        </p:pic>
      </p:grpSp>
      <p:grpSp>
        <p:nvGrpSpPr>
          <p:cNvPr id="14" name="Skupina 13"/>
          <p:cNvGrpSpPr/>
          <p:nvPr/>
        </p:nvGrpSpPr>
        <p:grpSpPr>
          <a:xfrm>
            <a:off x="7309143" y="843739"/>
            <a:ext cx="1286725" cy="2377979"/>
            <a:chOff x="5582499" y="1879489"/>
            <a:chExt cx="1286725" cy="2377979"/>
          </a:xfrm>
        </p:grpSpPr>
        <p:sp>
          <p:nvSpPr>
            <p:cNvPr id="53" name="Obdélník 52"/>
            <p:cNvSpPr/>
            <p:nvPr/>
          </p:nvSpPr>
          <p:spPr>
            <a:xfrm>
              <a:off x="5582499" y="3334138"/>
              <a:ext cx="6110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A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987230" y="3707407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DÉLA</a:t>
              </a:r>
              <a:endParaRPr lang="cs-CZ" dirty="0"/>
            </a:p>
          </p:txBody>
        </p:sp>
        <p:pic>
          <p:nvPicPr>
            <p:cNvPr id="55" name="Obrázek 5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913" y="1879489"/>
              <a:ext cx="908509" cy="1672810"/>
            </a:xfrm>
            <a:prstGeom prst="rect">
              <a:avLst/>
            </a:prstGeom>
          </p:spPr>
        </p:pic>
      </p:grpSp>
      <p:grpSp>
        <p:nvGrpSpPr>
          <p:cNvPr id="60" name="Skupina 59"/>
          <p:cNvGrpSpPr/>
          <p:nvPr/>
        </p:nvGrpSpPr>
        <p:grpSpPr>
          <a:xfrm>
            <a:off x="282635" y="770828"/>
            <a:ext cx="1751272" cy="1905982"/>
            <a:chOff x="1380712" y="2075213"/>
            <a:chExt cx="1751272" cy="1905982"/>
          </a:xfrm>
        </p:grpSpPr>
        <p:sp>
          <p:nvSpPr>
            <p:cNvPr id="61" name="Obdélník 60"/>
            <p:cNvSpPr/>
            <p:nvPr/>
          </p:nvSpPr>
          <p:spPr>
            <a:xfrm>
              <a:off x="1802611" y="3057865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2238211" y="345469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63" name="Obrázek 6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2" y="2075213"/>
              <a:ext cx="1751272" cy="1071366"/>
            </a:xfrm>
            <a:prstGeom prst="rect">
              <a:avLst/>
            </a:prstGeom>
          </p:spPr>
        </p:pic>
      </p:grpSp>
      <p:grpSp>
        <p:nvGrpSpPr>
          <p:cNvPr id="64" name="Skupina 63"/>
          <p:cNvGrpSpPr/>
          <p:nvPr/>
        </p:nvGrpSpPr>
        <p:grpSpPr>
          <a:xfrm>
            <a:off x="297670" y="3805859"/>
            <a:ext cx="1529340" cy="2449976"/>
            <a:chOff x="4087447" y="1530585"/>
            <a:chExt cx="1529340" cy="2449976"/>
          </a:xfrm>
        </p:grpSpPr>
        <p:sp>
          <p:nvSpPr>
            <p:cNvPr id="65" name="Obdélník 64"/>
            <p:cNvSpPr/>
            <p:nvPr/>
          </p:nvSpPr>
          <p:spPr>
            <a:xfrm>
              <a:off x="4351836" y="3057231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66" name="Obrázek 6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67" name="TextovéPole 66"/>
            <p:cNvSpPr txBox="1"/>
            <p:nvPr/>
          </p:nvSpPr>
          <p:spPr>
            <a:xfrm>
              <a:off x="4734793" y="349937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3622223" y="1126006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5883336" y="2148216"/>
              <a:ext cx="266058" cy="522921"/>
              <a:chOff x="7013327" y="5090897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013327" y="5469802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279385" y="5090897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" name="Skupina 48"/>
          <p:cNvGrpSpPr/>
          <p:nvPr/>
        </p:nvGrpSpPr>
        <p:grpSpPr>
          <a:xfrm>
            <a:off x="5648775" y="1692118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cxnSp>
        <p:nvCxnSpPr>
          <p:cNvPr id="16" name="Přímá spojnice 15"/>
          <p:cNvCxnSpPr/>
          <p:nvPr/>
        </p:nvCxnSpPr>
        <p:spPr>
          <a:xfrm>
            <a:off x="4355976" y="2139179"/>
            <a:ext cx="41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Skupina 49"/>
          <p:cNvGrpSpPr/>
          <p:nvPr/>
        </p:nvGrpSpPr>
        <p:grpSpPr>
          <a:xfrm>
            <a:off x="3384342" y="3106632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9184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1374E-6 L 0.22448 0.3351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15" y="16748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7006802" y="4026241"/>
            <a:ext cx="2016021" cy="1788295"/>
            <a:chOff x="3203487" y="3897878"/>
            <a:chExt cx="201602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3487" y="389787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3996499" y="4447359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grpSp>
        <p:nvGrpSpPr>
          <p:cNvPr id="12" name="Skupina 11"/>
          <p:cNvGrpSpPr/>
          <p:nvPr/>
        </p:nvGrpSpPr>
        <p:grpSpPr>
          <a:xfrm>
            <a:off x="5576817" y="2573860"/>
            <a:ext cx="1480509" cy="1908402"/>
            <a:chOff x="5726997" y="4215074"/>
            <a:chExt cx="1480509" cy="1908402"/>
          </a:xfrm>
        </p:grpSpPr>
        <p:sp>
          <p:nvSpPr>
            <p:cNvPr id="33" name="Obdélník 32"/>
            <p:cNvSpPr/>
            <p:nvPr/>
          </p:nvSpPr>
          <p:spPr>
            <a:xfrm>
              <a:off x="5726997" y="5200146"/>
              <a:ext cx="6319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G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6178849" y="5593380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RÉTA</a:t>
              </a:r>
              <a:endParaRPr lang="cs-CZ" dirty="0"/>
            </a:p>
          </p:txBody>
        </p:sp>
        <p:pic>
          <p:nvPicPr>
            <p:cNvPr id="52" name="Obrázek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1975" y="4215074"/>
              <a:ext cx="1445531" cy="1183529"/>
            </a:xfrm>
            <a:prstGeom prst="rect">
              <a:avLst/>
            </a:prstGeom>
          </p:spPr>
        </p:pic>
      </p:grpSp>
      <p:grpSp>
        <p:nvGrpSpPr>
          <p:cNvPr id="14" name="Skupina 13"/>
          <p:cNvGrpSpPr/>
          <p:nvPr/>
        </p:nvGrpSpPr>
        <p:grpSpPr>
          <a:xfrm>
            <a:off x="628483" y="514934"/>
            <a:ext cx="1286725" cy="2377979"/>
            <a:chOff x="5582499" y="1879489"/>
            <a:chExt cx="1286725" cy="2377979"/>
          </a:xfrm>
        </p:grpSpPr>
        <p:sp>
          <p:nvSpPr>
            <p:cNvPr id="53" name="Obdélník 52"/>
            <p:cNvSpPr/>
            <p:nvPr/>
          </p:nvSpPr>
          <p:spPr>
            <a:xfrm>
              <a:off x="5582499" y="3334138"/>
              <a:ext cx="6110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A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987230" y="3707407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DÉLA</a:t>
              </a:r>
              <a:endParaRPr lang="cs-CZ" dirty="0"/>
            </a:p>
          </p:txBody>
        </p:sp>
        <p:pic>
          <p:nvPicPr>
            <p:cNvPr id="55" name="Obrázek 5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913" y="1879489"/>
              <a:ext cx="908509" cy="1672810"/>
            </a:xfrm>
            <a:prstGeom prst="rect">
              <a:avLst/>
            </a:prstGeom>
          </p:spPr>
        </p:pic>
      </p:grpSp>
      <p:grpSp>
        <p:nvGrpSpPr>
          <p:cNvPr id="60" name="Skupina 59"/>
          <p:cNvGrpSpPr/>
          <p:nvPr/>
        </p:nvGrpSpPr>
        <p:grpSpPr>
          <a:xfrm>
            <a:off x="2061278" y="4492767"/>
            <a:ext cx="1751272" cy="1905982"/>
            <a:chOff x="1380712" y="2075213"/>
            <a:chExt cx="1751272" cy="1905982"/>
          </a:xfrm>
        </p:grpSpPr>
        <p:sp>
          <p:nvSpPr>
            <p:cNvPr id="61" name="Obdélník 60"/>
            <p:cNvSpPr/>
            <p:nvPr/>
          </p:nvSpPr>
          <p:spPr>
            <a:xfrm>
              <a:off x="1802611" y="3057865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2238211" y="345469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63" name="Obrázek 6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2" y="2075213"/>
              <a:ext cx="1751272" cy="1071366"/>
            </a:xfrm>
            <a:prstGeom prst="rect">
              <a:avLst/>
            </a:prstGeom>
          </p:spPr>
        </p:pic>
      </p:grpSp>
      <p:grpSp>
        <p:nvGrpSpPr>
          <p:cNvPr id="64" name="Skupina 63"/>
          <p:cNvGrpSpPr/>
          <p:nvPr/>
        </p:nvGrpSpPr>
        <p:grpSpPr>
          <a:xfrm>
            <a:off x="2936914" y="2106546"/>
            <a:ext cx="1529340" cy="2449976"/>
            <a:chOff x="4087447" y="1530585"/>
            <a:chExt cx="1529340" cy="2449976"/>
          </a:xfrm>
        </p:grpSpPr>
        <p:sp>
          <p:nvSpPr>
            <p:cNvPr id="65" name="Obdélník 64"/>
            <p:cNvSpPr/>
            <p:nvPr/>
          </p:nvSpPr>
          <p:spPr>
            <a:xfrm>
              <a:off x="4351836" y="3057231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66" name="Obrázek 6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67" name="TextovéPole 66"/>
            <p:cNvSpPr txBox="1"/>
            <p:nvPr/>
          </p:nvSpPr>
          <p:spPr>
            <a:xfrm>
              <a:off x="4734793" y="349937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3622223" y="1126006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5929655" y="1922759"/>
              <a:ext cx="266058" cy="522921"/>
              <a:chOff x="7059646" y="4865440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059646" y="5244345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325704" y="4865440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" name="Skupina 48"/>
          <p:cNvGrpSpPr/>
          <p:nvPr/>
        </p:nvGrpSpPr>
        <p:grpSpPr>
          <a:xfrm>
            <a:off x="344592" y="3521820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50" name="Skupina 49"/>
          <p:cNvGrpSpPr/>
          <p:nvPr/>
        </p:nvGrpSpPr>
        <p:grpSpPr>
          <a:xfrm>
            <a:off x="7096041" y="553482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11" name="Skupina 10"/>
          <p:cNvGrpSpPr/>
          <p:nvPr/>
        </p:nvGrpSpPr>
        <p:grpSpPr>
          <a:xfrm>
            <a:off x="4909828" y="4756418"/>
            <a:ext cx="1855654" cy="1801663"/>
            <a:chOff x="363840" y="4479860"/>
            <a:chExt cx="1855654" cy="1801663"/>
          </a:xfrm>
        </p:grpSpPr>
        <p:sp>
          <p:nvSpPr>
            <p:cNvPr id="30" name="Obdélník 29"/>
            <p:cNvSpPr/>
            <p:nvPr/>
          </p:nvSpPr>
          <p:spPr>
            <a:xfrm>
              <a:off x="1030829" y="5358193"/>
              <a:ext cx="50847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F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337500" y="5819858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ÍK</a:t>
              </a:r>
              <a:endParaRPr lang="cs-CZ" dirty="0"/>
            </a:p>
          </p:txBody>
        </p:sp>
        <p:pic>
          <p:nvPicPr>
            <p:cNvPr id="32" name="Obrázek 3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840" y="4479860"/>
              <a:ext cx="1801051" cy="10581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6360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226E-7 L -0.14948 0.1154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576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747186" y="495827"/>
            <a:ext cx="2016021" cy="1788295"/>
            <a:chOff x="3203487" y="3897878"/>
            <a:chExt cx="201602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3487" y="389787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3996499" y="4447359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grpSp>
        <p:nvGrpSpPr>
          <p:cNvPr id="12" name="Skupina 11"/>
          <p:cNvGrpSpPr/>
          <p:nvPr/>
        </p:nvGrpSpPr>
        <p:grpSpPr>
          <a:xfrm>
            <a:off x="7276920" y="4372680"/>
            <a:ext cx="1480509" cy="1908402"/>
            <a:chOff x="5726997" y="4215074"/>
            <a:chExt cx="1480509" cy="1908402"/>
          </a:xfrm>
        </p:grpSpPr>
        <p:sp>
          <p:nvSpPr>
            <p:cNvPr id="33" name="Obdélník 32"/>
            <p:cNvSpPr/>
            <p:nvPr/>
          </p:nvSpPr>
          <p:spPr>
            <a:xfrm>
              <a:off x="5726997" y="5200146"/>
              <a:ext cx="6319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G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6178849" y="5593380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RÉTA</a:t>
              </a:r>
              <a:endParaRPr lang="cs-CZ" dirty="0"/>
            </a:p>
          </p:txBody>
        </p:sp>
        <p:pic>
          <p:nvPicPr>
            <p:cNvPr id="52" name="Obrázek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1975" y="4215074"/>
              <a:ext cx="1445531" cy="1183529"/>
            </a:xfrm>
            <a:prstGeom prst="rect">
              <a:avLst/>
            </a:prstGeom>
          </p:spPr>
        </p:pic>
      </p:grpSp>
      <p:grpSp>
        <p:nvGrpSpPr>
          <p:cNvPr id="60" name="Skupina 59"/>
          <p:cNvGrpSpPr/>
          <p:nvPr/>
        </p:nvGrpSpPr>
        <p:grpSpPr>
          <a:xfrm>
            <a:off x="3318123" y="3205120"/>
            <a:ext cx="1751272" cy="1905982"/>
            <a:chOff x="1380712" y="2075213"/>
            <a:chExt cx="1751272" cy="1905982"/>
          </a:xfrm>
        </p:grpSpPr>
        <p:sp>
          <p:nvSpPr>
            <p:cNvPr id="61" name="Obdélník 60"/>
            <p:cNvSpPr/>
            <p:nvPr/>
          </p:nvSpPr>
          <p:spPr>
            <a:xfrm>
              <a:off x="1802611" y="3057865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2238211" y="345469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63" name="Obrázek 6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2" y="2075213"/>
              <a:ext cx="1751272" cy="1071366"/>
            </a:xfrm>
            <a:prstGeom prst="rect">
              <a:avLst/>
            </a:prstGeom>
          </p:spPr>
        </p:pic>
      </p:grpSp>
      <p:grpSp>
        <p:nvGrpSpPr>
          <p:cNvPr id="64" name="Skupina 63"/>
          <p:cNvGrpSpPr/>
          <p:nvPr/>
        </p:nvGrpSpPr>
        <p:grpSpPr>
          <a:xfrm>
            <a:off x="5294346" y="4210602"/>
            <a:ext cx="1529340" cy="2449976"/>
            <a:chOff x="4087447" y="1530585"/>
            <a:chExt cx="1529340" cy="2449976"/>
          </a:xfrm>
        </p:grpSpPr>
        <p:sp>
          <p:nvSpPr>
            <p:cNvPr id="65" name="Obdélník 64"/>
            <p:cNvSpPr/>
            <p:nvPr/>
          </p:nvSpPr>
          <p:spPr>
            <a:xfrm>
              <a:off x="4351836" y="3057231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66" name="Obrázek 6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67" name="TextovéPole 66"/>
            <p:cNvSpPr txBox="1"/>
            <p:nvPr/>
          </p:nvSpPr>
          <p:spPr>
            <a:xfrm>
              <a:off x="4734793" y="349937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740240" y="3357168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50" name="Skupina 49"/>
          <p:cNvGrpSpPr/>
          <p:nvPr/>
        </p:nvGrpSpPr>
        <p:grpSpPr>
          <a:xfrm>
            <a:off x="1977400" y="2123103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11" name="Skupina 10"/>
          <p:cNvGrpSpPr/>
          <p:nvPr/>
        </p:nvGrpSpPr>
        <p:grpSpPr>
          <a:xfrm>
            <a:off x="6980997" y="1223835"/>
            <a:ext cx="1855654" cy="1801663"/>
            <a:chOff x="363840" y="4479860"/>
            <a:chExt cx="1855654" cy="1801663"/>
          </a:xfrm>
        </p:grpSpPr>
        <p:sp>
          <p:nvSpPr>
            <p:cNvPr id="30" name="Obdélník 29"/>
            <p:cNvSpPr/>
            <p:nvPr/>
          </p:nvSpPr>
          <p:spPr>
            <a:xfrm>
              <a:off x="1030829" y="5358193"/>
              <a:ext cx="50847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F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337500" y="5819858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ÍK</a:t>
              </a:r>
              <a:endParaRPr lang="cs-CZ" dirty="0"/>
            </a:p>
          </p:txBody>
        </p:sp>
        <p:pic>
          <p:nvPicPr>
            <p:cNvPr id="32" name="Obrázek 3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840" y="4479860"/>
              <a:ext cx="1801051" cy="1058118"/>
            </a:xfrm>
            <a:prstGeom prst="rect">
              <a:avLst/>
            </a:prstGeom>
          </p:spPr>
        </p:pic>
      </p:grpSp>
      <p:grpSp>
        <p:nvGrpSpPr>
          <p:cNvPr id="14" name="Skupina 13"/>
          <p:cNvGrpSpPr/>
          <p:nvPr/>
        </p:nvGrpSpPr>
        <p:grpSpPr>
          <a:xfrm>
            <a:off x="5308199" y="2067171"/>
            <a:ext cx="1286725" cy="2377979"/>
            <a:chOff x="5582499" y="1879489"/>
            <a:chExt cx="1286725" cy="2377979"/>
          </a:xfrm>
        </p:grpSpPr>
        <p:sp>
          <p:nvSpPr>
            <p:cNvPr id="53" name="Obdélník 52"/>
            <p:cNvSpPr/>
            <p:nvPr/>
          </p:nvSpPr>
          <p:spPr>
            <a:xfrm>
              <a:off x="5582499" y="3334138"/>
              <a:ext cx="6110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A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987230" y="3707407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DÉLA</a:t>
              </a:r>
              <a:endParaRPr lang="cs-CZ" dirty="0"/>
            </a:p>
          </p:txBody>
        </p:sp>
        <p:pic>
          <p:nvPicPr>
            <p:cNvPr id="55" name="Obrázek 5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913" y="1879489"/>
              <a:ext cx="908509" cy="1672810"/>
            </a:xfrm>
            <a:prstGeom prst="rect">
              <a:avLst/>
            </a:prstGeom>
          </p:spPr>
        </p:pic>
      </p:grpSp>
      <p:grpSp>
        <p:nvGrpSpPr>
          <p:cNvPr id="34" name="Skupina 33"/>
          <p:cNvGrpSpPr/>
          <p:nvPr/>
        </p:nvGrpSpPr>
        <p:grpSpPr>
          <a:xfrm>
            <a:off x="3622223" y="1126006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5906597" y="1769310"/>
              <a:ext cx="266058" cy="522921"/>
              <a:chOff x="7036588" y="4711991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036588" y="5090896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302646" y="4711991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35600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9.53042E-7 L -0.18229 0.3400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5" y="17002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7006802" y="4026241"/>
            <a:ext cx="2016021" cy="1788295"/>
            <a:chOff x="3203487" y="3897878"/>
            <a:chExt cx="201602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3487" y="389787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3996499" y="4447359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grpSp>
        <p:nvGrpSpPr>
          <p:cNvPr id="60" name="Skupina 59"/>
          <p:cNvGrpSpPr/>
          <p:nvPr/>
        </p:nvGrpSpPr>
        <p:grpSpPr>
          <a:xfrm>
            <a:off x="107674" y="4613422"/>
            <a:ext cx="1751272" cy="1905982"/>
            <a:chOff x="1380712" y="2075213"/>
            <a:chExt cx="1751272" cy="1905982"/>
          </a:xfrm>
        </p:grpSpPr>
        <p:sp>
          <p:nvSpPr>
            <p:cNvPr id="61" name="Obdélník 60"/>
            <p:cNvSpPr/>
            <p:nvPr/>
          </p:nvSpPr>
          <p:spPr>
            <a:xfrm>
              <a:off x="1802611" y="3057865"/>
              <a:ext cx="62869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2238211" y="3454691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UGO</a:t>
              </a:r>
              <a:endParaRPr lang="cs-CZ" dirty="0"/>
            </a:p>
          </p:txBody>
        </p:sp>
        <p:pic>
          <p:nvPicPr>
            <p:cNvPr id="63" name="Obrázek 6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0712" y="2075213"/>
              <a:ext cx="1751272" cy="1071366"/>
            </a:xfrm>
            <a:prstGeom prst="rect">
              <a:avLst/>
            </a:prstGeom>
          </p:spPr>
        </p:pic>
      </p:grpSp>
      <p:grpSp>
        <p:nvGrpSpPr>
          <p:cNvPr id="64" name="Skupina 63"/>
          <p:cNvGrpSpPr/>
          <p:nvPr/>
        </p:nvGrpSpPr>
        <p:grpSpPr>
          <a:xfrm>
            <a:off x="7200345" y="1019047"/>
            <a:ext cx="1529340" cy="2449976"/>
            <a:chOff x="4087447" y="1530585"/>
            <a:chExt cx="1529340" cy="2449976"/>
          </a:xfrm>
        </p:grpSpPr>
        <p:sp>
          <p:nvSpPr>
            <p:cNvPr id="65" name="Obdélník 64"/>
            <p:cNvSpPr/>
            <p:nvPr/>
          </p:nvSpPr>
          <p:spPr>
            <a:xfrm>
              <a:off x="4351836" y="3057231"/>
              <a:ext cx="5581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C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pic>
          <p:nvPicPr>
            <p:cNvPr id="66" name="Obrázek 6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7" y="1530585"/>
              <a:ext cx="1347157" cy="1571683"/>
            </a:xfrm>
            <a:prstGeom prst="rect">
              <a:avLst/>
            </a:prstGeom>
          </p:spPr>
        </p:pic>
        <p:sp>
          <p:nvSpPr>
            <p:cNvPr id="67" name="TextovéPole 66"/>
            <p:cNvSpPr txBox="1"/>
            <p:nvPr/>
          </p:nvSpPr>
          <p:spPr>
            <a:xfrm>
              <a:off x="4734793" y="349937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YRIL</a:t>
              </a:r>
              <a:endParaRPr lang="cs-CZ" dirty="0"/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1853773" y="1865694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50" name="Skupina 49"/>
          <p:cNvGrpSpPr/>
          <p:nvPr/>
        </p:nvGrpSpPr>
        <p:grpSpPr>
          <a:xfrm>
            <a:off x="3343140" y="3159240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11" name="Skupina 10"/>
          <p:cNvGrpSpPr/>
          <p:nvPr/>
        </p:nvGrpSpPr>
        <p:grpSpPr>
          <a:xfrm>
            <a:off x="4909828" y="4756418"/>
            <a:ext cx="1855654" cy="1801663"/>
            <a:chOff x="363840" y="4479860"/>
            <a:chExt cx="1855654" cy="1801663"/>
          </a:xfrm>
        </p:grpSpPr>
        <p:sp>
          <p:nvSpPr>
            <p:cNvPr id="30" name="Obdélník 29"/>
            <p:cNvSpPr/>
            <p:nvPr/>
          </p:nvSpPr>
          <p:spPr>
            <a:xfrm>
              <a:off x="1030829" y="5358193"/>
              <a:ext cx="50847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F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337500" y="5819858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ÍK</a:t>
              </a:r>
              <a:endParaRPr lang="cs-CZ" dirty="0"/>
            </a:p>
          </p:txBody>
        </p:sp>
        <p:pic>
          <p:nvPicPr>
            <p:cNvPr id="32" name="Obrázek 3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840" y="4479860"/>
              <a:ext cx="1801051" cy="1058118"/>
            </a:xfrm>
            <a:prstGeom prst="rect">
              <a:avLst/>
            </a:prstGeom>
          </p:spPr>
        </p:pic>
      </p:grpSp>
      <p:grpSp>
        <p:nvGrpSpPr>
          <p:cNvPr id="14" name="Skupina 13"/>
          <p:cNvGrpSpPr/>
          <p:nvPr/>
        </p:nvGrpSpPr>
        <p:grpSpPr>
          <a:xfrm>
            <a:off x="5308199" y="2067171"/>
            <a:ext cx="1286725" cy="2377979"/>
            <a:chOff x="5582499" y="1879489"/>
            <a:chExt cx="1286725" cy="2377979"/>
          </a:xfrm>
        </p:grpSpPr>
        <p:sp>
          <p:nvSpPr>
            <p:cNvPr id="53" name="Obdélník 52"/>
            <p:cNvSpPr/>
            <p:nvPr/>
          </p:nvSpPr>
          <p:spPr>
            <a:xfrm>
              <a:off x="5582499" y="3334138"/>
              <a:ext cx="6110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A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987230" y="3707407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DÉLA</a:t>
              </a:r>
              <a:endParaRPr lang="cs-CZ" dirty="0"/>
            </a:p>
          </p:txBody>
        </p:sp>
        <p:pic>
          <p:nvPicPr>
            <p:cNvPr id="55" name="Obrázek 5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913" y="1879489"/>
              <a:ext cx="908509" cy="1672810"/>
            </a:xfrm>
            <a:prstGeom prst="rect">
              <a:avLst/>
            </a:prstGeom>
          </p:spPr>
        </p:pic>
      </p:grpSp>
      <p:grpSp>
        <p:nvGrpSpPr>
          <p:cNvPr id="12" name="Skupina 11"/>
          <p:cNvGrpSpPr/>
          <p:nvPr/>
        </p:nvGrpSpPr>
        <p:grpSpPr>
          <a:xfrm>
            <a:off x="293905" y="1186225"/>
            <a:ext cx="1480509" cy="1908402"/>
            <a:chOff x="5726997" y="4215074"/>
            <a:chExt cx="1480509" cy="1908402"/>
          </a:xfrm>
        </p:grpSpPr>
        <p:sp>
          <p:nvSpPr>
            <p:cNvPr id="33" name="Obdélník 32"/>
            <p:cNvSpPr/>
            <p:nvPr/>
          </p:nvSpPr>
          <p:spPr>
            <a:xfrm>
              <a:off x="5726997" y="5200146"/>
              <a:ext cx="6319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G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6178849" y="5593380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RÉTA</a:t>
              </a:r>
              <a:endParaRPr lang="cs-CZ" dirty="0"/>
            </a:p>
          </p:txBody>
        </p:sp>
        <p:pic>
          <p:nvPicPr>
            <p:cNvPr id="52" name="Obrázek 5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1975" y="4215074"/>
              <a:ext cx="1445531" cy="1183529"/>
            </a:xfrm>
            <a:prstGeom prst="rect">
              <a:avLst/>
            </a:prstGeom>
          </p:spPr>
        </p:pic>
      </p:grpSp>
      <p:grpSp>
        <p:nvGrpSpPr>
          <p:cNvPr id="34" name="Skupina 33"/>
          <p:cNvGrpSpPr/>
          <p:nvPr/>
        </p:nvGrpSpPr>
        <p:grpSpPr>
          <a:xfrm>
            <a:off x="3622223" y="1126006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39626" y="1837431"/>
              <a:ext cx="266058" cy="522921"/>
              <a:chOff x="7169617" y="4780112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69617" y="5159017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35675" y="4780112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751505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95027E-7 L 0.36337 0.4605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60" y="23016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8200" y="193893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Reference:</a:t>
            </a:r>
          </a:p>
          <a:p>
            <a:endParaRPr lang="cs-CZ" dirty="0"/>
          </a:p>
          <a:p>
            <a:r>
              <a:rPr lang="cs-CZ" dirty="0"/>
              <a:t>Ženy...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http://www.gify.nou.cz/zeny1.htm </a:t>
            </a:r>
          </a:p>
          <a:p>
            <a:r>
              <a:rPr lang="cs-CZ" dirty="0"/>
              <a:t>Zvířata: Kočky.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http://www.gify.nou.cz/z_kocka1.htm </a:t>
            </a:r>
          </a:p>
          <a:p>
            <a:r>
              <a:rPr lang="cs-CZ" dirty="0"/>
              <a:t>Zvířata: Psi.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http://www.gify.nou.cz/z_pes1.htm </a:t>
            </a:r>
          </a:p>
          <a:p>
            <a:r>
              <a:rPr lang="cs-CZ" dirty="0"/>
              <a:t>Muži...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http://www.gify.nou.cz/muzi1.htm </a:t>
            </a:r>
          </a:p>
          <a:p>
            <a:r>
              <a:rPr lang="cs-CZ" dirty="0"/>
              <a:t>Děti.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http://www.gify.nou.cz/deti4.htm </a:t>
            </a:r>
          </a:p>
          <a:p>
            <a:r>
              <a:rPr lang="cs-CZ" dirty="0"/>
              <a:t>Děti.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http://www.gify.nou.cz/deti5.htm </a:t>
            </a:r>
          </a:p>
          <a:p>
            <a:r>
              <a:rPr lang="cs-CZ" dirty="0"/>
              <a:t>Hmyz a další: Šneci.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http://www.gify.nou.cz/h_snek.htm </a:t>
            </a:r>
          </a:p>
          <a:p>
            <a:r>
              <a:rPr lang="cs-CZ" dirty="0"/>
              <a:t>Květiny.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http://www.gify.nou.cz/kvety2.htm </a:t>
            </a:r>
            <a:endParaRPr lang="cs-CZ" dirty="0" smtClean="0"/>
          </a:p>
          <a:p>
            <a:r>
              <a:rPr lang="cs-CZ" dirty="0" smtClean="0"/>
              <a:t>A obrázky dostupné pod licencí Microsoft Office </a:t>
            </a:r>
            <a:r>
              <a:rPr lang="cs-CZ" smtClean="0"/>
              <a:t>na Office.com.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142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870</Words>
  <Application>Microsoft Office PowerPoint</Application>
  <PresentationFormat>Předvádění na obrazovce (4:3)</PresentationFormat>
  <Paragraphs>246</Paragraphs>
  <Slides>26</Slides>
  <Notes>19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Oktáva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Nota čtvrťová a půlová</dc:title>
  <dc:creator>Admin</dc:creator>
  <cp:lastModifiedBy>Admin</cp:lastModifiedBy>
  <cp:revision>24</cp:revision>
  <dcterms:created xsi:type="dcterms:W3CDTF">2012-02-27T15:29:06Z</dcterms:created>
  <dcterms:modified xsi:type="dcterms:W3CDTF">2012-10-25T20:12:05Z</dcterms:modified>
</cp:coreProperties>
</file>