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67" r:id="rId4"/>
    <p:sldId id="257" r:id="rId5"/>
    <p:sldId id="258" r:id="rId6"/>
    <p:sldId id="259" r:id="rId7"/>
    <p:sldId id="265" r:id="rId8"/>
    <p:sldId id="261" r:id="rId9"/>
    <p:sldId id="264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6.wmf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3.wmf"/><Relationship Id="rId7" Type="http://schemas.openxmlformats.org/officeDocument/2006/relationships/image" Target="../media/image12.pn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2.wmf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6.wmf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5.wmf"/><Relationship Id="rId7" Type="http://schemas.microsoft.com/office/2007/relationships/hdphoto" Target="../media/hdphoto2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Pomlka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Čtvrťová a osminová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340768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k výkladu a procvičení učiva hudební výchovy ve 2. ročníku. Jeho prostřednictvím se žáci seznámí </a:t>
            </a:r>
            <a:r>
              <a:rPr lang="cs-CZ" dirty="0" smtClean="0"/>
              <a:t>čtvrťovou </a:t>
            </a:r>
            <a:r>
              <a:rPr lang="cs-CZ" smtClean="0"/>
              <a:t>a osminovou </a:t>
            </a:r>
            <a:r>
              <a:rPr lang="cs-CZ" dirty="0" smtClean="0"/>
              <a:t>pomlkou, způsobem jejich zápisu a počtem dob jejich délky. Snímky č. </a:t>
            </a:r>
            <a:r>
              <a:rPr lang="cs-CZ" dirty="0" smtClean="0"/>
              <a:t>6 </a:t>
            </a:r>
            <a:r>
              <a:rPr lang="cs-CZ" dirty="0" smtClean="0"/>
              <a:t>a </a:t>
            </a:r>
            <a:r>
              <a:rPr lang="cs-CZ" dirty="0" smtClean="0"/>
              <a:t>9 </a:t>
            </a:r>
            <a:r>
              <a:rPr lang="cs-CZ" dirty="0" smtClean="0"/>
              <a:t>lze vytisknout a použít jako pracovní listy pro všechny žáky. Prezentace je interaktivní a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9114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5467659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Čtvrťová a osminová pomlka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09/2012</a:t>
                      </a:r>
                    </a:p>
                    <a:p>
                      <a:r>
                        <a:rPr lang="cs-CZ" dirty="0" smtClean="0"/>
                        <a:t>16.10.2012/2.</a:t>
                      </a:r>
                      <a:r>
                        <a:rPr lang="cs-CZ" baseline="0" dirty="0" smtClean="0"/>
                        <a:t>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Pomlky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dmin\AppData\Local\Microsoft\Windows\Temporary Internet Files\Content.IE5\S7687CZ2\MC90042980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20510"/>
            <a:ext cx="3196022" cy="304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88005" y="188640"/>
            <a:ext cx="256897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Nota</a:t>
            </a:r>
          </a:p>
          <a:p>
            <a:pPr algn="ctr"/>
            <a:r>
              <a:rPr lang="cs-CZ" sz="5400" b="1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čtvrťová</a:t>
            </a:r>
            <a:endParaRPr lang="cs-CZ" sz="5400" b="1" cap="none" spc="0" dirty="0">
              <a:ln w="900" cmpd="sng">
                <a:solidFill>
                  <a:srgbClr val="7030A0">
                    <a:alpha val="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508810" y="213994"/>
            <a:ext cx="2568973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Pomlka</a:t>
            </a:r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</a:t>
            </a:r>
          </a:p>
          <a:p>
            <a:pPr algn="ctr"/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čtvrťová</a:t>
            </a:r>
            <a:endParaRPr lang="cs-CZ" sz="5400" b="1" cap="none" spc="0" dirty="0">
              <a:ln w="900" cmpd="sng">
                <a:solidFill>
                  <a:srgbClr val="7030A0">
                    <a:alpha val="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14265" y="4005064"/>
            <a:ext cx="137249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doba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72491" y="5585425"/>
            <a:ext cx="1786066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3175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ZPĚV</a:t>
            </a:r>
            <a:endParaRPr lang="cs-CZ" sz="5400" b="1" cap="none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28830" y="5462152"/>
            <a:ext cx="2177199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3175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TICHO</a:t>
            </a:r>
            <a:endParaRPr lang="cs-CZ" sz="5400" b="1" cap="none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MGI1UWGT\MC900434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804" y="3069158"/>
            <a:ext cx="379412" cy="90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K0O7W0UI\MC90043437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769" y="1889125"/>
            <a:ext cx="3824063" cy="371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1455242" y="5600910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19" name="Ovál 18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304692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01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688" y="241677"/>
            <a:ext cx="867333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čtvrťová pomlka je jako had</a:t>
            </a:r>
            <a:endParaRPr lang="cs-CZ" sz="4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51685"/>
            <a:ext cx="1080864" cy="167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Users\Admin\AppData\Local\Microsoft\Windows\Temporary Internet Files\Content.IE5\XDF6EYBF\MC9002379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132856"/>
            <a:ext cx="2069466" cy="379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AE9XKLFP\MC9003302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32892" flipH="1">
            <a:off x="419697" y="4429064"/>
            <a:ext cx="2112274" cy="849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YV7DYQZH\MM90004090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132856"/>
            <a:ext cx="9525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48259" y="1554791"/>
            <a:ext cx="30497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Hadi jsou po většinu života samotáři. Najdeme vždy jen </a:t>
            </a:r>
            <a:r>
              <a:rPr lang="cs-CZ" sz="2400" b="1" dirty="0" smtClean="0"/>
              <a:t>jednoho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6372199" y="4853852"/>
            <a:ext cx="137249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doba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6" name="Picture 2" descr="C:\Users\Admin\AppData\Local\Microsoft\Windows\Temporary Internet Files\Content.IE5\MGI1UWGT\MC9004345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738" y="3917946"/>
            <a:ext cx="379412" cy="90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353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3748" y="944574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Namaluj čtvrťovou pomlku:</a:t>
            </a:r>
            <a:endParaRPr lang="cs-CZ" sz="2400" dirty="0"/>
          </a:p>
        </p:txBody>
      </p:sp>
      <p:pic>
        <p:nvPicPr>
          <p:cNvPr id="4100" name="Picture 4" descr="C:\Users\Admin\AppData\Local\Microsoft\Windows\Temporary Internet Files\Content.IE5\MGI1UWGT\MC900232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67" y="451220"/>
            <a:ext cx="1742792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411" y="360543"/>
            <a:ext cx="1080864" cy="167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872" y="1977620"/>
            <a:ext cx="1080864" cy="167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653847"/>
            <a:ext cx="1080864" cy="167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384" y="4669718"/>
            <a:ext cx="1080864" cy="167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011789"/>
            <a:ext cx="1080864" cy="167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8095" y="2996952"/>
            <a:ext cx="1080864" cy="167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564" y="2814003"/>
            <a:ext cx="1080864" cy="167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300" y="4702634"/>
            <a:ext cx="1080864" cy="1672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C:\Users\Admin\AppData\Local\Microsoft\Windows\Temporary Internet Files\Content.IE5\AE9XKLFP\MC900330290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27" y="1776863"/>
            <a:ext cx="726836" cy="401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dmin\AppData\Local\Microsoft\Windows\Temporary Internet Files\Content.IE5\8MEDROC4\MC900324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4258">
            <a:off x="4006540" y="5275600"/>
            <a:ext cx="1243302" cy="89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dmin\AppData\Local\Microsoft\Windows\Temporary Internet Files\Content.IE5\8MEDROC4\MC900324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980" y="1776863"/>
            <a:ext cx="1120370" cy="80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8MEDROC4\MC900324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60" y="5006546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Admin\AppData\Local\Microsoft\Windows\Temporary Internet Files\Content.IE5\8MEDROC4\MC900324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650721">
            <a:off x="6113954" y="4120489"/>
            <a:ext cx="1271778" cy="916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9" descr="C:\Users\Admin\AppData\Local\Microsoft\Windows\Temporary Internet Files\Content.IE5\8MEDROC4\MC900324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82792">
            <a:off x="2069491" y="3356682"/>
            <a:ext cx="1271778" cy="916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9" descr="C:\Users\Admin\AppData\Local\Microsoft\Windows\Temporary Internet Files\Content.IE5\8MEDROC4\MC9003244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7913">
            <a:off x="7621364" y="1262169"/>
            <a:ext cx="1271778" cy="916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732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Admin\AppData\Local\Microsoft\Windows\Temporary Internet Files\Content.IE5\S7687CZ2\MC90042980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20510"/>
            <a:ext cx="3196022" cy="304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90035" y="188640"/>
            <a:ext cx="296491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Nota</a:t>
            </a:r>
          </a:p>
          <a:p>
            <a:pPr algn="ctr"/>
            <a:r>
              <a:rPr lang="cs-CZ" sz="5400" b="1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osminová</a:t>
            </a:r>
            <a:endParaRPr lang="cs-CZ" sz="5400" b="1" cap="none" spc="0" dirty="0">
              <a:ln w="900" cmpd="sng">
                <a:solidFill>
                  <a:srgbClr val="7030A0">
                    <a:alpha val="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310840" y="213994"/>
            <a:ext cx="296491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Pomlka</a:t>
            </a:r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 </a:t>
            </a:r>
          </a:p>
          <a:p>
            <a:pPr algn="ctr"/>
            <a:r>
              <a:rPr lang="cs-CZ" sz="5400" b="1" cap="none" spc="0" dirty="0" smtClean="0">
                <a:ln w="900" cmpd="sng">
                  <a:solidFill>
                    <a:srgbClr val="7030A0">
                      <a:alpha val="55000"/>
                    </a:srgbClr>
                  </a:solidFill>
                  <a:prstDash val="solid"/>
                </a:ln>
                <a:solidFill>
                  <a:srgbClr val="FF0000"/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osminová</a:t>
            </a:r>
            <a:endParaRPr lang="cs-CZ" sz="5400" b="1" cap="none" spc="0" dirty="0">
              <a:ln w="900" cmpd="sng">
                <a:solidFill>
                  <a:srgbClr val="7030A0">
                    <a:alpha val="55000"/>
                  </a:srgbClr>
                </a:solidFill>
                <a:prstDash val="solid"/>
              </a:ln>
              <a:solidFill>
                <a:srgbClr val="FF0000"/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21383" y="4005064"/>
            <a:ext cx="13582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doby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72491" y="5585425"/>
            <a:ext cx="1786066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3175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ZPĚV</a:t>
            </a:r>
            <a:endParaRPr lang="cs-CZ" sz="5400" b="1" cap="none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928830" y="5462152"/>
            <a:ext cx="2177199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effectLst>
            <a:softEdge rad="317500"/>
          </a:effectLst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TICHO</a:t>
            </a:r>
            <a:endParaRPr lang="cs-CZ" sz="5400" b="1" cap="none" spc="300" dirty="0">
              <a:ln w="1143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8" name="Picture 4" descr="C:\Users\Admin\AppData\Local\Microsoft\Windows\Temporary Internet Files\Content.IE5\K0O7W0UI\MC90043437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769" y="1889125"/>
            <a:ext cx="3824063" cy="371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3752876" y="2266766"/>
            <a:ext cx="1515542" cy="1857375"/>
            <a:chOff x="3807962" y="2430963"/>
            <a:chExt cx="1515542" cy="1857375"/>
          </a:xfrm>
        </p:grpSpPr>
        <p:pic>
          <p:nvPicPr>
            <p:cNvPr id="15" name="Picture 2" descr="C:\Users\Admin\AppData\Local\Microsoft\Windows\Temporary Internet Files\Content.IE5\00IR9TX9\MC90043453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3944" y="3226717"/>
              <a:ext cx="709560" cy="9385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Users\Admin\AppData\Local\Microsoft\Windows\Temporary Internet Files\Content.IE5\MGI1UWGT\MC900434537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7962" y="2599016"/>
              <a:ext cx="393320" cy="9380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3" descr="C:\Users\Admin\AppData\Local\Microsoft\Windows\Temporary Internet Files\Content.IE5\3JW77KH9\MC900434535[1].wmf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2110" r="18737"/>
            <a:stretch/>
          </p:blipFill>
          <p:spPr bwMode="auto">
            <a:xfrm rot="1496371">
              <a:off x="4272023" y="2430963"/>
              <a:ext cx="302839" cy="18573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950" y="5269526"/>
            <a:ext cx="945400" cy="1191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827583" y="5485427"/>
            <a:ext cx="761731" cy="876779"/>
            <a:chOff x="827583" y="5485427"/>
            <a:chExt cx="761731" cy="876779"/>
          </a:xfrm>
        </p:grpSpPr>
        <p:grpSp>
          <p:nvGrpSpPr>
            <p:cNvPr id="27" name="Skupina 26"/>
            <p:cNvGrpSpPr/>
            <p:nvPr/>
          </p:nvGrpSpPr>
          <p:grpSpPr>
            <a:xfrm>
              <a:off x="827583" y="5485427"/>
              <a:ext cx="488276" cy="876779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28" name="Ovál 27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bdélník 28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" name="Volný tvar 2"/>
            <p:cNvSpPr/>
            <p:nvPr/>
          </p:nvSpPr>
          <p:spPr>
            <a:xfrm>
              <a:off x="1295400" y="5508171"/>
              <a:ext cx="293914" cy="326572"/>
            </a:xfrm>
            <a:custGeom>
              <a:avLst/>
              <a:gdLst>
                <a:gd name="connsiteX0" fmla="*/ 0 w 293914"/>
                <a:gd name="connsiteY0" fmla="*/ 0 h 326572"/>
                <a:gd name="connsiteX1" fmla="*/ 163286 w 293914"/>
                <a:gd name="connsiteY1" fmla="*/ 10886 h 326572"/>
                <a:gd name="connsiteX2" fmla="*/ 206829 w 293914"/>
                <a:gd name="connsiteY2" fmla="*/ 54429 h 326572"/>
                <a:gd name="connsiteX3" fmla="*/ 239486 w 293914"/>
                <a:gd name="connsiteY3" fmla="*/ 87086 h 326572"/>
                <a:gd name="connsiteX4" fmla="*/ 261257 w 293914"/>
                <a:gd name="connsiteY4" fmla="*/ 152400 h 326572"/>
                <a:gd name="connsiteX5" fmla="*/ 293914 w 293914"/>
                <a:gd name="connsiteY5" fmla="*/ 326572 h 326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914" h="326572">
                  <a:moveTo>
                    <a:pt x="0" y="0"/>
                  </a:moveTo>
                  <a:cubicBezTo>
                    <a:pt x="54429" y="3629"/>
                    <a:pt x="110533" y="-2997"/>
                    <a:pt x="163286" y="10886"/>
                  </a:cubicBezTo>
                  <a:cubicBezTo>
                    <a:pt x="183137" y="16110"/>
                    <a:pt x="192315" y="39915"/>
                    <a:pt x="206829" y="54429"/>
                  </a:cubicBezTo>
                  <a:lnTo>
                    <a:pt x="239486" y="87086"/>
                  </a:lnTo>
                  <a:cubicBezTo>
                    <a:pt x="246743" y="108857"/>
                    <a:pt x="258011" y="129682"/>
                    <a:pt x="261257" y="152400"/>
                  </a:cubicBezTo>
                  <a:cubicBezTo>
                    <a:pt x="284176" y="312832"/>
                    <a:pt x="260082" y="258901"/>
                    <a:pt x="293914" y="326572"/>
                  </a:cubicBez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91451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04582" y="203156"/>
            <a:ext cx="5642891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osminová pomlka </a:t>
            </a:r>
          </a:p>
          <a:p>
            <a:pPr algn="ctr"/>
            <a:r>
              <a:rPr lang="cs-CZ" sz="48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je jako vlajka</a:t>
            </a:r>
            <a:endParaRPr lang="cs-CZ" sz="4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3641184"/>
            <a:ext cx="3333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Osminová nota má také vlajku:</a:t>
            </a:r>
            <a:endParaRPr lang="cs-CZ" sz="2400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924" y="1196752"/>
            <a:ext cx="1345393" cy="1695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Users\Admin\AppData\Local\Microsoft\Windows\Temporary Internet Files\Content.IE5\YNIH6G2N\MM90017824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1173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Admin\AppData\Local\Microsoft\Windows\Temporary Internet Files\Content.IE5\XDF6EYBF\MC90043474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53293" flipH="1">
            <a:off x="967570" y="2167119"/>
            <a:ext cx="2948130" cy="294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Admin\AppData\Local\Microsoft\Windows\Temporary Internet Files\Content.IE5\2SO1PUA1\MC900432535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0120">
            <a:off x="6278351" y="3789040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63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3748" y="944574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Namaluj osminovou pomlku:</a:t>
            </a:r>
            <a:endParaRPr lang="cs-CZ" sz="2400" dirty="0"/>
          </a:p>
        </p:txBody>
      </p:sp>
      <p:pic>
        <p:nvPicPr>
          <p:cNvPr id="4100" name="Picture 4" descr="C:\Users\Admin\AppData\Local\Microsoft\Windows\Temporary Internet Files\Content.IE5\MGI1UWGT\MC900232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67" y="451220"/>
            <a:ext cx="1742792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843" y="274684"/>
            <a:ext cx="1345393" cy="1695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Users\Admin\AppData\Local\Microsoft\Windows\Temporary Internet Files\Content.IE5\F2TH9RZ9\MC9002993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64259" y="1636532"/>
            <a:ext cx="534700" cy="537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150" y="3293019"/>
            <a:ext cx="828092" cy="104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115" y="3234053"/>
            <a:ext cx="828092" cy="104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380" y="4578592"/>
            <a:ext cx="828092" cy="104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8149" y="1970098"/>
            <a:ext cx="828092" cy="104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797" y="5517232"/>
            <a:ext cx="828092" cy="104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166" y="2491863"/>
            <a:ext cx="828092" cy="104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3207" y="2754417"/>
            <a:ext cx="828092" cy="104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3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636" y="3840131"/>
            <a:ext cx="828092" cy="104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3"/>
          <p:cNvPicPr>
            <a:picLocks noChangeAspect="1" noChangeArrowheads="1"/>
          </p:cNvPicPr>
          <p:nvPr/>
        </p:nvPicPr>
        <p:blipFill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630984"/>
            <a:ext cx="828092" cy="104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C:\Users\Admin\AppData\Local\Microsoft\Windows\Temporary Internet Files\Content.IE5\YNIH6G2N\MC90043474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2302" flipH="1">
            <a:off x="1963636" y="3040473"/>
            <a:ext cx="1430689" cy="143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C:\Users\Admin\AppData\Local\Microsoft\Windows\Temporary Internet Files\Content.IE5\YNIH6G2N\MC900434741[1].png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2302" flipH="1">
            <a:off x="4456033" y="1702450"/>
            <a:ext cx="1430689" cy="143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C:\Users\Admin\AppData\Local\Microsoft\Windows\Temporary Internet Files\Content.IE5\YNIH6G2N\MC900434741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2302" flipH="1">
            <a:off x="3977183" y="4959171"/>
            <a:ext cx="1430689" cy="143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C:\Users\Admin\AppData\Local\Microsoft\Windows\Temporary Internet Files\Content.IE5\YNIH6G2N\MC900434741[1].png"/>
          <p:cNvPicPr>
            <a:picLocks noChangeAspect="1" noChangeArrowheads="1"/>
          </p:cNvPicPr>
          <p:nvPr/>
        </p:nvPicPr>
        <p:blipFill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2302" flipH="1">
            <a:off x="748915" y="4801887"/>
            <a:ext cx="1430689" cy="143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C:\Users\Admin\AppData\Local\Microsoft\Windows\Temporary Internet Files\Content.IE5\YNIH6G2N\MC900434741[1].png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62302" flipH="1">
            <a:off x="6212898" y="3621205"/>
            <a:ext cx="1430689" cy="143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39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Admin\AppData\Local\Microsoft\Windows\Temporary Internet Files\Content.IE5\YNIH6G2N\MC900434741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56388" flipH="1">
            <a:off x="631645" y="1891552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Admin\AppData\Local\Microsoft\Windows\Temporary Internet Files\Content.IE5\MGI1UWGT\MC9002379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450" y="1730710"/>
            <a:ext cx="1421394" cy="2607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2419451" y="5620521"/>
            <a:ext cx="466297" cy="80290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5" name="Ovál 4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5254" y="5421778"/>
            <a:ext cx="8001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3707904" y="5601339"/>
            <a:ext cx="761731" cy="876779"/>
            <a:chOff x="827583" y="5485427"/>
            <a:chExt cx="761731" cy="876779"/>
          </a:xfrm>
        </p:grpSpPr>
        <p:grpSp>
          <p:nvGrpSpPr>
            <p:cNvPr id="9" name="Skupina 8"/>
            <p:cNvGrpSpPr/>
            <p:nvPr/>
          </p:nvGrpSpPr>
          <p:grpSpPr>
            <a:xfrm>
              <a:off x="827583" y="5485427"/>
              <a:ext cx="488276" cy="876779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11" name="Ovál 10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" name="Volný tvar 9"/>
            <p:cNvSpPr/>
            <p:nvPr/>
          </p:nvSpPr>
          <p:spPr>
            <a:xfrm>
              <a:off x="1295400" y="5508171"/>
              <a:ext cx="293914" cy="326572"/>
            </a:xfrm>
            <a:custGeom>
              <a:avLst/>
              <a:gdLst>
                <a:gd name="connsiteX0" fmla="*/ 0 w 293914"/>
                <a:gd name="connsiteY0" fmla="*/ 0 h 326572"/>
                <a:gd name="connsiteX1" fmla="*/ 163286 w 293914"/>
                <a:gd name="connsiteY1" fmla="*/ 10886 h 326572"/>
                <a:gd name="connsiteX2" fmla="*/ 206829 w 293914"/>
                <a:gd name="connsiteY2" fmla="*/ 54429 h 326572"/>
                <a:gd name="connsiteX3" fmla="*/ 239486 w 293914"/>
                <a:gd name="connsiteY3" fmla="*/ 87086 h 326572"/>
                <a:gd name="connsiteX4" fmla="*/ 261257 w 293914"/>
                <a:gd name="connsiteY4" fmla="*/ 152400 h 326572"/>
                <a:gd name="connsiteX5" fmla="*/ 293914 w 293914"/>
                <a:gd name="connsiteY5" fmla="*/ 326572 h 3265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93914" h="326572">
                  <a:moveTo>
                    <a:pt x="0" y="0"/>
                  </a:moveTo>
                  <a:cubicBezTo>
                    <a:pt x="54429" y="3629"/>
                    <a:pt x="110533" y="-2997"/>
                    <a:pt x="163286" y="10886"/>
                  </a:cubicBezTo>
                  <a:cubicBezTo>
                    <a:pt x="183137" y="16110"/>
                    <a:pt x="192315" y="39915"/>
                    <a:pt x="206829" y="54429"/>
                  </a:cubicBezTo>
                  <a:lnTo>
                    <a:pt x="239486" y="87086"/>
                  </a:lnTo>
                  <a:cubicBezTo>
                    <a:pt x="246743" y="108857"/>
                    <a:pt x="258011" y="129682"/>
                    <a:pt x="261257" y="152400"/>
                  </a:cubicBezTo>
                  <a:cubicBezTo>
                    <a:pt x="284176" y="312832"/>
                    <a:pt x="260082" y="258901"/>
                    <a:pt x="293914" y="326572"/>
                  </a:cubicBez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1957" y="5445224"/>
            <a:ext cx="945400" cy="1191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332656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 vlajce dej osminovou pomlku a značku, </a:t>
            </a:r>
          </a:p>
          <a:p>
            <a:pPr algn="ctr"/>
            <a:r>
              <a:rPr lang="cs-CZ" sz="2400" dirty="0" smtClean="0"/>
              <a:t>k hadovi čtvrťovou pomlku </a:t>
            </a:r>
          </a:p>
          <a:p>
            <a:pPr algn="ctr"/>
            <a:r>
              <a:rPr lang="cs-CZ" sz="2400" dirty="0" smtClean="0"/>
              <a:t>a k ptáčkovi čtvrťovou notu:</a:t>
            </a:r>
            <a:endParaRPr lang="cs-CZ" sz="2400" dirty="0"/>
          </a:p>
        </p:txBody>
      </p:sp>
      <p:pic>
        <p:nvPicPr>
          <p:cNvPr id="7172" name="Picture 4" descr="C:\Users\Admin\AppData\Local\Microsoft\Windows\Temporary Internet Files\Content.IE5\AE9XKLFP\MC900428361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912" y="1906139"/>
            <a:ext cx="2204536" cy="243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7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7037E-6 L 0.21875 -0.180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38" y="-9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7.40741E-7 L -0.36458 -0.181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29" y="-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22222E-6 L -0.39827 -0.1689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13" y="-8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44444E-6 L 0.10573 -0.1620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78" y="-8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193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Pomlka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11</cp:revision>
  <dcterms:created xsi:type="dcterms:W3CDTF">2012-02-27T15:29:06Z</dcterms:created>
  <dcterms:modified xsi:type="dcterms:W3CDTF">2012-10-26T06:43:08Z</dcterms:modified>
</cp:coreProperties>
</file>