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3271A10-E6B2-4C37-BEA9-865F85DCCAF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A69E6F1-8707-4B91-A13D-951BC44E7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hvezdy.astro.cz/slunce/727-slun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aldebaran.cz/astrofyzika/sunsystem/slunc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aldebaran.cz/astrofyzika/sunsystem/slunce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lmet_streamers_at_min.jpg" TargetMode="External"/><Relationship Id="rId2" Type="http://schemas.openxmlformats.org/officeDocument/2006/relationships/hyperlink" Target="http://cs.wikipedia.org/wiki/Soubor:Sun_in_X-Ray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://cs.wikipedia.org/wiki/Soubor:Milky_Way_2005.jpg" TargetMode="External"/><Relationship Id="rId4" Type="http://schemas.openxmlformats.org/officeDocument/2006/relationships/hyperlink" Target="http://commons.wikimedia.org/wiki/File:Latest_xrt_soft_x-ray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28" y="714356"/>
            <a:ext cx="7406640" cy="2283284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Název školy: ZŠ Varnsdorf, Edisonova 2821, okres Děčín, příspěvková organizace</a:t>
            </a:r>
            <a:b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Člověk a jeho svět, Přírodověda, Slunce</a:t>
            </a:r>
            <a:b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Autor: Mgr. Marta Samlerová</a:t>
            </a:r>
            <a:b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Název materiálu: </a:t>
            </a:r>
            <a:r>
              <a:rPr lang="cs-CZ" sz="2700" b="1" dirty="0" smtClean="0">
                <a:solidFill>
                  <a:schemeClr val="tx1"/>
                </a:solidFill>
                <a:effectLst/>
                <a:latin typeface="+mn-lt"/>
              </a:rPr>
              <a:t> VY_32_INOVACE_11/III.SADA</a:t>
            </a: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endParaRPr lang="cs-CZ" sz="2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3643314"/>
            <a:ext cx="7406640" cy="135732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je určena pro žáky 5.ročníku, slouží   k výkladu učiva Slunce. Žáci pracují na PC.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Období: září-prosinec 2011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Návod k práci: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</a:t>
            </a:r>
            <a:r>
              <a:rPr lang="cs-CZ" dirty="0" smtClean="0"/>
              <a:t>internetu, </a:t>
            </a:r>
            <a:r>
              <a:rPr lang="cs-CZ" dirty="0" smtClean="0"/>
              <a:t>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Co je to Slunce? </a:t>
            </a:r>
            <a:r>
              <a:rPr lang="cs-CZ" sz="3200" dirty="0" smtClean="0">
                <a:latin typeface="+mn-lt"/>
                <a:hlinkClick r:id="rId2"/>
              </a:rPr>
              <a:t>http://hvezdy.astro.cz/slunce/727-slunce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1428736"/>
            <a:ext cx="7498080" cy="307183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Slunce je nejbližší hvězda Zemi .</a:t>
            </a:r>
          </a:p>
          <a:p>
            <a:endParaRPr lang="cs-CZ" dirty="0" smtClean="0"/>
          </a:p>
          <a:p>
            <a:r>
              <a:rPr lang="cs-CZ" dirty="0" smtClean="0"/>
              <a:t>Je to obrovská žhavá koule.</a:t>
            </a:r>
          </a:p>
          <a:p>
            <a:endParaRPr lang="cs-CZ" dirty="0" smtClean="0"/>
          </a:p>
          <a:p>
            <a:r>
              <a:rPr lang="cs-CZ" dirty="0" smtClean="0"/>
              <a:t>Umožňuje život na Zemi, zdroj světla a tepla.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4286256"/>
            <a:ext cx="3167068" cy="2292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72560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Kdy Slunce vzniklo a jak dlouho ještě bude asi svítit? </a:t>
            </a:r>
            <a:r>
              <a:rPr lang="cs-CZ" sz="3200" dirty="0" smtClean="0">
                <a:latin typeface="+mn-lt"/>
                <a:hlinkClick r:id="rId2"/>
              </a:rPr>
              <a:t>http://www.</a:t>
            </a:r>
            <a:r>
              <a:rPr lang="cs-CZ" sz="3200" dirty="0" err="1" smtClean="0">
                <a:latin typeface="+mn-lt"/>
                <a:hlinkClick r:id="rId2"/>
              </a:rPr>
              <a:t>aldebaran.cz</a:t>
            </a:r>
            <a:r>
              <a:rPr lang="cs-CZ" sz="3200" dirty="0" smtClean="0">
                <a:latin typeface="+mn-lt"/>
                <a:hlinkClick r:id="rId2"/>
              </a:rPr>
              <a:t>/astrofyzika/</a:t>
            </a:r>
            <a:r>
              <a:rPr lang="cs-CZ" sz="3200" dirty="0" err="1" smtClean="0">
                <a:latin typeface="+mn-lt"/>
                <a:hlinkClick r:id="rId2"/>
              </a:rPr>
              <a:t>sunsystem</a:t>
            </a:r>
            <a:r>
              <a:rPr lang="cs-CZ" sz="3200" dirty="0" smtClean="0">
                <a:latin typeface="+mn-lt"/>
                <a:hlinkClick r:id="rId2"/>
              </a:rPr>
              <a:t>/slunce.</a:t>
            </a:r>
            <a:r>
              <a:rPr lang="cs-CZ" sz="3200" dirty="0" err="1" smtClean="0">
                <a:latin typeface="+mn-lt"/>
                <a:hlinkClick r:id="rId2"/>
              </a:rPr>
              <a:t>html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214554"/>
            <a:ext cx="7498080" cy="2143140"/>
          </a:xfrm>
        </p:spPr>
        <p:txBody>
          <a:bodyPr/>
          <a:lstStyle/>
          <a:p>
            <a:r>
              <a:rPr lang="cs-CZ" dirty="0" smtClean="0"/>
              <a:t>Slunce vzniklo asi před 4,6 miliardami let a bude svítit ještě dalších 7 miliard let.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5747" y="3571876"/>
            <a:ext cx="3086253" cy="2803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3500438"/>
            <a:ext cx="3071814" cy="3071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86847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+mn-lt"/>
              </a:rPr>
              <a:t>Jakou má Slunce velikost vzhledem k ostatním hvězdám ve vesmíru? </a:t>
            </a:r>
            <a:r>
              <a:rPr lang="cs-CZ" sz="3200" dirty="0" smtClean="0">
                <a:latin typeface="+mn-lt"/>
                <a:hlinkClick r:id="rId2"/>
              </a:rPr>
              <a:t>http://www.</a:t>
            </a:r>
            <a:r>
              <a:rPr lang="cs-CZ" sz="3200" dirty="0" err="1" smtClean="0">
                <a:latin typeface="+mn-lt"/>
                <a:hlinkClick r:id="rId2"/>
              </a:rPr>
              <a:t>aldebaran.cz</a:t>
            </a:r>
            <a:r>
              <a:rPr lang="cs-CZ" sz="3200" dirty="0" smtClean="0">
                <a:latin typeface="+mn-lt"/>
                <a:hlinkClick r:id="rId2"/>
              </a:rPr>
              <a:t>/astrofyzika/</a:t>
            </a:r>
            <a:r>
              <a:rPr lang="cs-CZ" sz="3200" dirty="0" err="1" smtClean="0">
                <a:latin typeface="+mn-lt"/>
                <a:hlinkClick r:id="rId2"/>
              </a:rPr>
              <a:t>sunsystem</a:t>
            </a:r>
            <a:r>
              <a:rPr lang="cs-CZ" sz="3200" dirty="0" smtClean="0">
                <a:latin typeface="+mn-lt"/>
                <a:hlinkClick r:id="rId2"/>
              </a:rPr>
              <a:t>/slunce.</a:t>
            </a:r>
            <a:r>
              <a:rPr lang="cs-CZ" sz="3200" dirty="0" err="1" smtClean="0">
                <a:latin typeface="+mn-lt"/>
                <a:hlinkClick r:id="rId2"/>
              </a:rPr>
              <a:t>html</a:t>
            </a:r>
            <a:r>
              <a:rPr lang="cs-CZ" sz="3200" dirty="0" smtClean="0">
                <a:latin typeface="+mn-lt"/>
              </a:rPr>
              <a:t> 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357430"/>
            <a:ext cx="7498080" cy="2214578"/>
          </a:xfrm>
        </p:spPr>
        <p:txBody>
          <a:bodyPr/>
          <a:lstStyle/>
          <a:p>
            <a:r>
              <a:rPr lang="cs-CZ" dirty="0" smtClean="0"/>
              <a:t>Slunce je hvězdou průměrné velikosti a ani jeho poloha v naší Galaxii není nijak výjimečná.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571872"/>
            <a:ext cx="3071834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+mn-lt"/>
              </a:rPr>
              <a:t>Použité zdroje: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48139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http://cs.wikipedia.org/wiki/Soubor:Sun_in_X-Ray.png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http://commons.wikimedia.org/wiki/File:Helmet_streamers_at_min.jpg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http://commons.wikimedia.org/wiki/File:Latest_xrt_soft_x-ray.gif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5"/>
              </a:rPr>
              <a:t>http://cs.wikipedia.org/wiki/Soubor:Milky_Way_2005.jpg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smtClean="0"/>
              <a:t>Citováno 24.9.2011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301208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44</TotalTime>
  <Words>155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Název školy: ZŠ Varnsdorf, Edisonova 2821, okres Děčín, příspěvková organizace Člověk a jeho svět, Přírodověda, Slunce Autor: Mgr. Marta Samlerová Název materiálu:  VY_32_INOVACE_11/III.SADA </vt:lpstr>
      <vt:lpstr>Návod k práci:</vt:lpstr>
      <vt:lpstr>Co je to Slunce? http://hvezdy.astro.cz/slunce/727-slunce </vt:lpstr>
      <vt:lpstr>Kdy Slunce vzniklo a jak dlouho ještě bude asi svítit? http://www.aldebaran.cz/astrofyzika/sunsystem/slunce.html </vt:lpstr>
      <vt:lpstr>Jakou má Slunce velikost vzhledem k ostatním hvězdám ve vesmíru? http://www.aldebaran.cz/astrofyzika/sunsystem/slunce.html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jeho svět, Přírodověda, Slunce Autor: Mgr. Marta Samlerová Název materiálu:  VY_32_INOVACE__11/III.SADA</dc:title>
  <dc:creator>Marta</dc:creator>
  <cp:lastModifiedBy>Dum</cp:lastModifiedBy>
  <cp:revision>10</cp:revision>
  <dcterms:created xsi:type="dcterms:W3CDTF">2011-11-04T16:28:47Z</dcterms:created>
  <dcterms:modified xsi:type="dcterms:W3CDTF">2012-03-08T16:52:44Z</dcterms:modified>
</cp:coreProperties>
</file>