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B27FB8-C137-4FB6-B300-E910FCC8A484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0786BB-1347-411C-BD4C-10FD569B01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918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VY_32_INOVACE_10_5_ KONTROLNÍ PĚTIMINUTOVKA Č. 10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380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10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068960"/>
            <a:ext cx="3059832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940" y="1844824"/>
            <a:ext cx="627106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první prezident ČSR</a:t>
            </a:r>
            <a:r>
              <a:rPr lang="cs-CZ" sz="4400" dirty="0" smtClean="0"/>
              <a:t>?</a:t>
            </a:r>
          </a:p>
          <a:p>
            <a:r>
              <a:rPr lang="cs-CZ" sz="4400" dirty="0" smtClean="0"/>
              <a:t>Jméno a příjmení</a:t>
            </a:r>
            <a:endParaRPr lang="cs-CZ" sz="4400" dirty="0"/>
          </a:p>
        </p:txBody>
      </p:sp>
      <p:pic>
        <p:nvPicPr>
          <p:cNvPr id="7" name="Zástupný symbol pro obsah 6" descr="Masary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504440"/>
            <a:ext cx="3960440" cy="4970352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400" dirty="0" smtClean="0"/>
              <a:t>Konrád Henlein byl hlavním představitelem strany, která chtěla připojit Sudetoněmecké území ke Třetí říši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tato strana jmenovala?</a:t>
            </a:r>
          </a:p>
          <a:p>
            <a:r>
              <a:rPr lang="cs-CZ" sz="4400" dirty="0" smtClean="0"/>
              <a:t>Název strany</a:t>
            </a:r>
            <a:endParaRPr lang="cs-CZ" sz="4400" dirty="0"/>
          </a:p>
        </p:txBody>
      </p:sp>
      <p:pic>
        <p:nvPicPr>
          <p:cNvPr id="7" name="Zástupný symbol pro obsah 6" descr="KonradHenle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1335" y="2276872"/>
            <a:ext cx="4544043" cy="3312368"/>
          </a:xfrm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funkci</a:t>
            </a:r>
            <a:r>
              <a:rPr lang="cs-CZ" sz="3200" dirty="0" smtClean="0"/>
              <a:t> zastával Edvard Beneš v československé vládě předtím, než se stal v roce 1935 druhým prezidentem ČSR?</a:t>
            </a:r>
          </a:p>
          <a:p>
            <a:r>
              <a:rPr lang="cs-CZ" sz="3200" dirty="0" smtClean="0"/>
              <a:t>Název funkce</a:t>
            </a:r>
            <a:endParaRPr lang="cs-CZ" sz="3200" dirty="0"/>
          </a:p>
        </p:txBody>
      </p:sp>
      <p:pic>
        <p:nvPicPr>
          <p:cNvPr id="7" name="Zástupný symbol pro obsah 6" descr="Edvard_Benes_1_v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199" y="2462841"/>
            <a:ext cx="4404451" cy="3054391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sz="4400" dirty="0" smtClean="0"/>
              <a:t>Napiš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 dva představitele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Slovenské ludové strany</a:t>
            </a:r>
            <a:r>
              <a:rPr lang="cs-CZ" sz="4400" dirty="0" smtClean="0"/>
              <a:t>, která chtěla Slovensko odtrhnout od ČSR:</a:t>
            </a:r>
          </a:p>
          <a:p>
            <a:pPr lvl="0"/>
            <a:r>
              <a:rPr lang="cs-CZ" sz="4400" dirty="0" smtClean="0"/>
              <a:t>Obě jména</a:t>
            </a:r>
            <a:endParaRPr lang="cs-CZ" sz="4400" dirty="0"/>
          </a:p>
          <a:p>
            <a:endParaRPr lang="cs-CZ" dirty="0"/>
          </a:p>
        </p:txBody>
      </p:sp>
      <p:pic>
        <p:nvPicPr>
          <p:cNvPr id="7" name="Zástupný symbol pro obsah 6" descr="10238271-hlin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45355" y="2204864"/>
            <a:ext cx="4631555" cy="3456384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 jakou událost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reagovala v březnu 1938 částečná mobilizace armády ČSR</a:t>
            </a:r>
            <a:r>
              <a:rPr lang="cs-CZ" sz="4000" dirty="0" smtClean="0"/>
              <a:t>?</a:t>
            </a:r>
          </a:p>
          <a:p>
            <a:r>
              <a:rPr lang="cs-CZ" sz="4000" dirty="0" smtClean="0"/>
              <a:t>Název události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896" y="2132856"/>
            <a:ext cx="4746104" cy="3541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 září 1939</a:t>
            </a:r>
            <a:r>
              <a:rPr lang="cs-CZ" sz="4800" dirty="0" smtClean="0"/>
              <a:t> proběhla všeobecná mobilizace armády ČSR?</a:t>
            </a:r>
            <a:endPara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9" name="Zástupný symbol pro obsah 8" descr="JW25defe_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43240" y="2276872"/>
            <a:ext cx="4841998" cy="3168351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státy </a:t>
            </a:r>
            <a:r>
              <a:rPr lang="cs-CZ" sz="5000" b="1" dirty="0" smtClean="0"/>
              <a:t>se podepsaly pod Mnichovský diktát?</a:t>
            </a:r>
            <a:endParaRPr lang="cs-CZ" sz="5000" dirty="0" smtClean="0"/>
          </a:p>
          <a:p>
            <a:r>
              <a:rPr lang="cs-CZ" sz="5000" dirty="0" smtClean="0"/>
              <a:t>4 státy</a:t>
            </a:r>
          </a:p>
        </p:txBody>
      </p:sp>
      <p:pic>
        <p:nvPicPr>
          <p:cNvPr id="7" name="Zástupný symbol pro obsah 6" descr="mnichov_193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99992" y="1772816"/>
            <a:ext cx="4644008" cy="3576134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Prezidentem tzv. Druhé republiky se stal právník EMIL MÁCHA?</a:t>
            </a:r>
            <a:endParaRPr lang="cs-CZ" sz="4000" dirty="0" smtClean="0"/>
          </a:p>
          <a:p>
            <a:r>
              <a:rPr lang="cs-CZ" sz="4000" dirty="0" smtClean="0"/>
              <a:t>Ano/ne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0"/>
            <a:ext cx="3433520" cy="6867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77500" lnSpcReduction="20000"/>
          </a:bodyPr>
          <a:lstStyle/>
          <a:p>
            <a:r>
              <a:rPr lang="cs-CZ" sz="4800" dirty="0" smtClean="0"/>
              <a:t>Došlo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odtržení SLOVENSKA</a:t>
            </a:r>
            <a:r>
              <a:rPr lang="cs-CZ" sz="4800" dirty="0" smtClean="0"/>
              <a:t> od Druhé republiky a k vytvoření </a:t>
            </a:r>
            <a:r>
              <a:rPr lang="cs-CZ" sz="4800" b="1" dirty="0" smtClean="0"/>
              <a:t>samostatné SLOVENSKÉ REPUBLIKY dne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14. 3. 1939</a:t>
            </a:r>
            <a:r>
              <a:rPr lang="cs-CZ" sz="4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7" name="Zástupný symbol pro obsah 6" descr="tv1487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1959" y="2021526"/>
            <a:ext cx="4852963" cy="3639722"/>
          </a:xfrm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800" dirty="0" smtClean="0"/>
              <a:t>Došlo </a:t>
            </a:r>
            <a:r>
              <a:rPr lang="cs-CZ" sz="5800" b="1" dirty="0" smtClean="0"/>
              <a:t>k okupaci Druhé republiky německým vojskem a k vytvoření PROTEKTORÁTU ČECHY A MORAVA</a:t>
            </a:r>
            <a:r>
              <a:rPr lang="cs-CZ" sz="5800" dirty="0" smtClean="0"/>
              <a:t> dne </a:t>
            </a:r>
            <a:r>
              <a:rPr lang="cs-CZ" sz="5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15. 3. 1938</a:t>
            </a:r>
            <a:r>
              <a:rPr lang="cs-CZ" sz="5800" dirty="0" smtClean="0"/>
              <a:t>?</a:t>
            </a:r>
          </a:p>
          <a:p>
            <a:r>
              <a:rPr lang="cs-CZ" sz="4800" dirty="0" smtClean="0"/>
              <a:t>Ano/ne</a:t>
            </a:r>
            <a:endParaRPr lang="cs-CZ" sz="4800" dirty="0"/>
          </a:p>
        </p:txBody>
      </p:sp>
      <p:pic>
        <p:nvPicPr>
          <p:cNvPr id="7" name="Zástupný symbol pro obsah 6" descr="133_to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12071" y="2492896"/>
            <a:ext cx="4428493" cy="2952328"/>
          </a:xfrm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9416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upload.wikimedia.org/wikipedia/commons/9/92/Partezettel_Tschechoslowakei.gif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www.hrad.cz/img/u/prezident-cr/tomas-garrigue-masaryk.jpg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www.mona-lisa.org/KonradHenlein.jpg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www.parameter.sk/sites/default/files/article_image/Edvard_Benes_1_vv.jpg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tmp.aktualne.centrum.sk/soumar/img/1023/82/10238271-hlinka.jpg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vtm.zive.cz/files/imagecache/dust_filerenderer_big/upload/story_press/638/an_lus_1938_499ac3dc09.jpg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czechfolks.com/plus/wp-content/uploads/2009/12/obr-10-foto-sbirka-phdr-karla-straky.jpg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www.militaryzone.cz/Pics_Clanky/Mnichov-1938-70let/pohlednice-mnichov1938.jpg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forum.valka.cz/attachments/11345/Emil_H_cha.jpg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upload.wikimedia.org/wikipedia/commons/1/18/Flag_of_Slovakia_Wavy.jpg</a:t>
            </a:r>
          </a:p>
          <a:p>
            <a:r>
              <a:rPr lang="cs-CZ" sz="1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http://www.kcprymarov.estranky.cz/img/mid/2235/q--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vyhlaseni-protektoratu.jpg</a:t>
            </a:r>
          </a:p>
          <a:p>
            <a:endParaRPr lang="cs-CZ" sz="17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70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378</Words>
  <Application>Microsoft Office PowerPoint</Application>
  <PresentationFormat>Předvádění na obrazovce (4:3)</PresentationFormat>
  <Paragraphs>51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VY_32_INOVACE_10_5_ KONTROLNÍ PĚTIMINUTOVKA Č. 10 Číslo projektu: CZ.1.07/1.4.00/21.1115</vt:lpstr>
      <vt:lpstr>PĚTIMINUTOVKA č. 10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108</cp:revision>
  <dcterms:created xsi:type="dcterms:W3CDTF">2010-11-17T13:07:34Z</dcterms:created>
  <dcterms:modified xsi:type="dcterms:W3CDTF">2012-10-26T07:44:51Z</dcterms:modified>
</cp:coreProperties>
</file>