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576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80AA9-3A20-4B00-9613-0F8C03523338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F5AC0E-0E01-49C7-A1C5-9131DC2839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682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VY_32_INOVACE_12_5_ KONTROLNÍ PĚTIMINUTOVKA Č. 12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4630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PĚTIMINUTIVKA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Jednotlivé snímky jsou časováním nastaveny tak, že se mění po 45 sekundách.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424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4246240" cy="1470025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12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075076" y="0"/>
            <a:ext cx="3059832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Devátý ročník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2"/>
            <a:ext cx="9144000" cy="499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1546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Jedním z dopadů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Mnichovské dohody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bylo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odtržení Sudet od ČSR a připojení Sudet k Německé říši</a:t>
            </a:r>
            <a:r>
              <a:rPr lang="cs-CZ" sz="4400" dirty="0" smtClean="0"/>
              <a:t>?</a:t>
            </a:r>
          </a:p>
          <a:p>
            <a:r>
              <a:rPr lang="cs-CZ" sz="4400" dirty="0" smtClean="0"/>
              <a:t>ANO/NE</a:t>
            </a:r>
            <a:endParaRPr lang="cs-CZ" sz="4400" dirty="0"/>
          </a:p>
        </p:txBody>
      </p:sp>
      <p:pic>
        <p:nvPicPr>
          <p:cNvPr id="7" name="Zástupný symbol pro obsah 6" descr="300px-Munchen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4008" y="1434990"/>
            <a:ext cx="4301968" cy="5162361"/>
          </a:xfrm>
        </p:spPr>
      </p:pic>
    </p:spTree>
  </p:cSld>
  <p:clrMapOvr>
    <a:masterClrMapping/>
  </p:clrMapOvr>
  <p:transition advTm="4542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„První republika“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trvala od roku 1918 do roku 1938</a:t>
            </a:r>
            <a:r>
              <a:rPr lang="cs-CZ" sz="4400" dirty="0" smtClean="0"/>
              <a:t>?</a:t>
            </a:r>
            <a:endParaRPr lang="cs-CZ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dirty="0" smtClean="0"/>
              <a:t>ANO/NE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051" y="404664"/>
            <a:ext cx="4351949" cy="6112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637112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Kolikátým prezidentem byl Edvard Beneš</a:t>
            </a:r>
            <a:r>
              <a:rPr lang="cs-CZ" sz="4400" dirty="0" smtClean="0"/>
              <a:t>?</a:t>
            </a:r>
          </a:p>
          <a:p>
            <a:r>
              <a:rPr lang="cs-CZ" sz="3200" dirty="0" smtClean="0"/>
              <a:t>číslo</a:t>
            </a:r>
            <a:endParaRPr lang="cs-CZ" sz="3200" dirty="0"/>
          </a:p>
        </p:txBody>
      </p:sp>
      <p:pic>
        <p:nvPicPr>
          <p:cNvPr id="7" name="Zástupný symbol pro obsah 6" descr="Edvard_Benes_with_his_wife_in_193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1408478"/>
            <a:ext cx="4518204" cy="5116866"/>
          </a:xfrm>
        </p:spPr>
      </p:pic>
    </p:spTree>
  </p:cSld>
  <p:clrMapOvr>
    <a:masterClrMapping/>
  </p:clrMapOvr>
  <p:transition advTm="4502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Konrád Henlein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hlavním představitelem Hlinkovi slovenské ludové strany</a:t>
            </a:r>
            <a:r>
              <a:rPr lang="cs-CZ" sz="4400" dirty="0" smtClean="0"/>
              <a:t>?</a:t>
            </a:r>
          </a:p>
          <a:p>
            <a:pPr lvl="0"/>
            <a:r>
              <a:rPr lang="cs-CZ" sz="4400" dirty="0" smtClean="0"/>
              <a:t>ANO/NE</a:t>
            </a:r>
            <a:endParaRPr lang="cs-CZ" sz="4400" dirty="0"/>
          </a:p>
          <a:p>
            <a:endParaRPr lang="cs-CZ" dirty="0"/>
          </a:p>
        </p:txBody>
      </p:sp>
      <p:pic>
        <p:nvPicPr>
          <p:cNvPr id="7" name="Zástupný symbol pro obsah 6" descr="henlei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317840"/>
            <a:ext cx="3600400" cy="5280586"/>
          </a:xfrm>
        </p:spPr>
      </p:pic>
    </p:spTree>
  </p:cSld>
  <p:clrMapOvr>
    <a:masterClrMapping/>
  </p:clrMapOvr>
  <p:transition advTm="4531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Všeobecná mobilizace vojsk ČSR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proběhla před Mnichovskou dohodou?</a:t>
            </a:r>
          </a:p>
          <a:p>
            <a:r>
              <a:rPr lang="cs-CZ" sz="4000" dirty="0" smtClean="0"/>
              <a:t>ANO/NE</a:t>
            </a:r>
            <a:endParaRPr lang="cs-CZ" sz="4000" dirty="0"/>
          </a:p>
        </p:txBody>
      </p:sp>
      <p:pic>
        <p:nvPicPr>
          <p:cNvPr id="8" name="Zástupný symbol pro obsah 7" descr="24.---zari-1938,---zprava-o---prubehu-mobilizace-48d9e76ae60ee_560x31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738143"/>
            <a:ext cx="4471128" cy="2491057"/>
          </a:xfrm>
        </p:spPr>
      </p:pic>
    </p:spTree>
  </p:cSld>
  <p:clrMapOvr>
    <a:masterClrMapping/>
  </p:clrMapOvr>
  <p:transition advTm="4520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Andrej Hlinka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hlavním představitelem </a:t>
            </a:r>
            <a:r>
              <a:rPr lang="cs-CZ" sz="4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Sudetoněmecké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strany</a:t>
            </a:r>
            <a:r>
              <a:rPr lang="cs-CZ" sz="4800" dirty="0" smtClean="0"/>
              <a:t>?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dirty="0" smtClean="0"/>
              <a:t>ANO/NE</a:t>
            </a:r>
            <a:endParaRPr lang="cs-CZ" sz="4800" dirty="0"/>
          </a:p>
        </p:txBody>
      </p:sp>
      <p:pic>
        <p:nvPicPr>
          <p:cNvPr id="7" name="Zástupný symbol pro obsah 6" descr="Andrej_Hlinka__1_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56563" y="1340768"/>
            <a:ext cx="4248097" cy="5328592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„První republika“</a:t>
            </a:r>
            <a:r>
              <a:rPr 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skončila přijetím Mnichovské dohody</a:t>
            </a:r>
            <a:r>
              <a:rPr lang="cs-CZ" sz="5000" b="1" dirty="0" smtClean="0"/>
              <a:t>?</a:t>
            </a:r>
            <a:endParaRPr lang="cs-CZ" sz="5000" dirty="0" smtClean="0"/>
          </a:p>
          <a:p>
            <a:r>
              <a:rPr lang="cs-CZ" sz="5000" dirty="0" smtClean="0"/>
              <a:t>ANO/NE</a:t>
            </a:r>
          </a:p>
        </p:txBody>
      </p:sp>
      <p:pic>
        <p:nvPicPr>
          <p:cNvPr id="7" name="Zástupný symbol pro obsah 6" descr="Responding_to_the_Munich_Agreement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991833" y="1772816"/>
            <a:ext cx="5161533" cy="4032448"/>
          </a:xfrm>
        </p:spPr>
      </p:pic>
    </p:spTree>
  </p:cSld>
  <p:clrMapOvr>
    <a:masterClrMapping/>
  </p:clrMapOvr>
  <p:transition advTm="4533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„Druhá republika“ trvala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1.10.1938 do 15.3.1939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4400" dirty="0" smtClean="0"/>
          </a:p>
          <a:p>
            <a:r>
              <a:rPr lang="cs-CZ" sz="4000" dirty="0" smtClean="0"/>
              <a:t>ANO/NE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616" y="1916832"/>
            <a:ext cx="4980384" cy="373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1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 fontScale="70000" lnSpcReduction="20000"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15.3.1939 došlo k okupaci naší země a k vytvoření Protektorátu Čechy a Morava, znamená to, že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nás budou platit také Norimberské zákony</a:t>
            </a:r>
            <a:r>
              <a:rPr lang="cs-CZ" sz="4800" dirty="0" smtClean="0"/>
              <a:t>?</a:t>
            </a:r>
          </a:p>
          <a:p>
            <a:r>
              <a:rPr lang="cs-CZ" sz="4800" dirty="0" smtClean="0"/>
              <a:t>ANO/NE</a:t>
            </a:r>
            <a:endParaRPr lang="cs-CZ" sz="4800" dirty="0"/>
          </a:p>
        </p:txBody>
      </p:sp>
      <p:pic>
        <p:nvPicPr>
          <p:cNvPr id="7" name="Zástupný symbol pro obsah 6" descr="9 vyhlaska o zrizeni protektoratu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295932"/>
            <a:ext cx="3583760" cy="5301419"/>
          </a:xfrm>
        </p:spPr>
      </p:pic>
    </p:spTree>
  </p:cSld>
  <p:clrMapOvr>
    <a:masterClrMapping/>
  </p:clrMapOvr>
  <p:transition advTm="4505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5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Josef Tiso </a:t>
            </a:r>
            <a:r>
              <a:rPr lang="cs-CZ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</a:t>
            </a:r>
            <a:r>
              <a:rPr lang="cs-CZ" sz="5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představitelem</a:t>
            </a:r>
            <a:r>
              <a:rPr lang="cs-CZ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Hlinkovy slovenské ludové strany?</a:t>
            </a:r>
          </a:p>
          <a:p>
            <a:r>
              <a:rPr lang="cs-CZ" sz="4800" dirty="0" smtClean="0"/>
              <a:t>ANO/NE</a:t>
            </a:r>
            <a:endParaRPr lang="cs-CZ" sz="4800" dirty="0"/>
          </a:p>
        </p:txBody>
      </p:sp>
      <p:pic>
        <p:nvPicPr>
          <p:cNvPr id="7" name="Zástupný symbol pro obsah 6" descr="image00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2322334"/>
            <a:ext cx="4494257" cy="3194897"/>
          </a:xfrm>
        </p:spPr>
      </p:pic>
    </p:spTree>
  </p:cSld>
  <p:clrMapOvr>
    <a:masterClrMapping/>
  </p:clrMapOvr>
  <p:transition advTm="449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904793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patrioti.ub.cz/wp-content/uploads/poukaz-na-boty-1940.jpg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static.newworldencyclopedia.org/thumb/5/50/Munchen1.jpg/300px-Munchen1.jpg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http://upload.wikimedia.org/wikipedia/commons/b/b3/VE%C4%8CERN%C3%8D_%C4%8CESK%C3%89_SLOVO_22._9._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1938.jpg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upload.wikimedia.org/wikipedia/commons/thumb/b/be/Edvard_Benes_with_his_wife_in_1934.jpg/220px-Edvard_Benes_with_his_wife_in_1934.jpg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blog.sme.sk/blog/3536/80352/henlein.jpg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http://www.tyden.cz/obrazek/24.---zari-1938,---zprava-o---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prubehu-mobilizace-48d9e76ae60ee_560x312.jpg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http://forum.valka.cz/attachments/12042/Andrej_Hlinka__1_.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upload.wikimedia.org/wikipedia/commons/f/f6/Responding_to_the_Munich_Agreement.gif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files.partisana.webnode.cz/200000200-d0b13d1aaf/nemecti-okupanti-v-praze-1939-2.jpg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www.komenskeho66.cz/materialy/dejepis/9%20vyhlaska%20o%20zrizeni%20protektoratu.jpg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http://upload.wikimedia.org/wikipedia/commons/thumb/b/b0/Jozef_Tiso_(Berlin).jpg/340px-Jozef_Tiso_(Berlin).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036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364</Words>
  <Application>Microsoft Office PowerPoint</Application>
  <PresentationFormat>Předvádění na obrazovce (4:3)</PresentationFormat>
  <Paragraphs>51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Název školy: ZŠ Klášterec nad Ohří, Krátká 676 Autor: Bc. Michael RADIMERSKÝ Název materiálu: VY_32_INOVACE_12_5_ KONTROLNÍ PĚTIMINUTOVKA Č. 12 Číslo projektu: CZ.1.07/1.4.00/21.1115</vt:lpstr>
      <vt:lpstr>PĚTIMINUTOVKA č. 12</vt:lpstr>
      <vt:lpstr>1.</vt:lpstr>
      <vt:lpstr>2.</vt:lpstr>
      <vt:lpstr>3. </vt:lpstr>
      <vt:lpstr>4.</vt:lpstr>
      <vt:lpstr>5. </vt:lpstr>
      <vt:lpstr>6. </vt:lpstr>
      <vt:lpstr>7. </vt:lpstr>
      <vt:lpstr>8. </vt:lpstr>
      <vt:lpstr>9.</vt:lpstr>
      <vt:lpstr>10. 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4</dc:title>
  <dc:creator>MSI</dc:creator>
  <cp:lastModifiedBy>Bc. Michael RADIMERSKÝ</cp:lastModifiedBy>
  <cp:revision>136</cp:revision>
  <dcterms:created xsi:type="dcterms:W3CDTF">2010-11-17T13:07:34Z</dcterms:created>
  <dcterms:modified xsi:type="dcterms:W3CDTF">2012-10-26T09:24:12Z</dcterms:modified>
</cp:coreProperties>
</file>