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576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EAD9A8-9130-42FF-8CDD-98A37466E05D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92F58-4591-4CC5-AA8C-8C5815AD4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386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VY_32_INOVACE_13_5_ KONTROLNÍ PĚTIMINUTOVKA Č. 13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463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PĚTIMINUTIVKA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Jednotlivé snímky jsou časováním nastaveny tak, že se mění po 45 sekundách.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05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13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3068960"/>
            <a:ext cx="3059832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 descr="bom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4564"/>
            <a:ext cx="5004048" cy="6843436"/>
          </a:xfrm>
          <a:prstGeom prst="rect">
            <a:avLst/>
          </a:prstGeom>
        </p:spPr>
      </p:pic>
    </p:spTree>
  </p:cSld>
  <p:clrMapOvr>
    <a:masterClrMapping/>
  </p:clrMapOvr>
  <p:transition advTm="154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MOLOTOV-RIEBENTROPŮV PAKT z roku 1939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smlouva, ve kterém se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zakazuje používání zápalných lahví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(tzv. Molotovových koktejlů)</a:t>
            </a:r>
            <a:r>
              <a:rPr lang="cs-CZ" sz="4400" dirty="0" smtClean="0"/>
              <a:t>?</a:t>
            </a:r>
          </a:p>
          <a:p>
            <a:r>
              <a:rPr lang="cs-CZ" sz="4400" dirty="0" smtClean="0"/>
              <a:t>ANO/NE</a:t>
            </a:r>
            <a:endParaRPr lang="cs-CZ" sz="4400" dirty="0"/>
          </a:p>
        </p:txBody>
      </p:sp>
      <p:pic>
        <p:nvPicPr>
          <p:cNvPr id="6" name="Zástupný symbol pro obsah 5" descr="60491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80846" y="2060848"/>
            <a:ext cx="4542858" cy="3744416"/>
          </a:xfrm>
        </p:spPr>
      </p:pic>
    </p:spTree>
  </p:cSld>
  <p:clrMapOvr>
    <a:masterClrMapping/>
  </p:clrMapOvr>
  <p:transition advTm="4542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přesné datum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začátku druhé světové války</a:t>
            </a:r>
            <a:r>
              <a:rPr lang="cs-CZ" sz="4400" dirty="0" smtClean="0"/>
              <a:t>?</a:t>
            </a:r>
            <a:endParaRPr lang="cs-CZ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dirty="0" smtClean="0"/>
              <a:t>Celé datum = den, měsíc, rok</a:t>
            </a:r>
            <a:endParaRPr lang="cs-CZ" sz="4400" dirty="0"/>
          </a:p>
        </p:txBody>
      </p:sp>
      <p:pic>
        <p:nvPicPr>
          <p:cNvPr id="6" name="Zástupný symbol pro obsah 5" descr="normal_Polsko-utok-mapk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1916832"/>
            <a:ext cx="4475397" cy="3744416"/>
          </a:xfrm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637112"/>
          </a:xfrm>
        </p:spPr>
        <p:txBody>
          <a:bodyPr>
            <a:noAutofit/>
          </a:bodyPr>
          <a:lstStyle/>
          <a:p>
            <a:r>
              <a:rPr lang="cs-CZ" sz="4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Jakou událostí </a:t>
            </a:r>
            <a:r>
              <a:rPr lang="cs-CZ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byla zahájena druhá světová válka</a:t>
            </a:r>
            <a:r>
              <a:rPr lang="cs-CZ" sz="4400" dirty="0" smtClean="0"/>
              <a:t>?</a:t>
            </a:r>
          </a:p>
          <a:p>
            <a:r>
              <a:rPr lang="cs-CZ" sz="3200" dirty="0" smtClean="0"/>
              <a:t>událost</a:t>
            </a:r>
            <a:endParaRPr lang="cs-CZ" sz="3200" dirty="0"/>
          </a:p>
        </p:txBody>
      </p:sp>
      <p:pic>
        <p:nvPicPr>
          <p:cNvPr id="6" name="Zástupný symbol pro obsah 5" descr="6053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844824"/>
            <a:ext cx="4374442" cy="3479669"/>
          </a:xfrm>
        </p:spPr>
      </p:pic>
    </p:spTree>
  </p:cSld>
  <p:clrMapOvr>
    <a:masterClrMapping/>
  </p:clrMapOvr>
  <p:transition advTm="450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Jakou událost označuje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název GLIWICE</a:t>
            </a:r>
            <a:r>
              <a:rPr lang="cs-CZ" sz="4400" dirty="0" smtClean="0"/>
              <a:t>?</a:t>
            </a:r>
          </a:p>
          <a:p>
            <a:pPr lvl="0"/>
            <a:r>
              <a:rPr lang="cs-CZ" sz="4400" dirty="0" smtClean="0"/>
              <a:t>Stručně napiš</a:t>
            </a:r>
            <a:endParaRPr lang="cs-CZ" sz="4400" dirty="0"/>
          </a:p>
          <a:p>
            <a:endParaRPr lang="cs-CZ" dirty="0"/>
          </a:p>
        </p:txBody>
      </p:sp>
      <p:pic>
        <p:nvPicPr>
          <p:cNvPr id="6" name="Zástupný symbol pro obsah 5" descr="Sender_gliwic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1082" y="1600200"/>
            <a:ext cx="3392835" cy="4525963"/>
          </a:xfrm>
        </p:spPr>
      </p:pic>
    </p:spTree>
  </p:cSld>
  <p:clrMapOvr>
    <a:masterClrMapping/>
  </p:clrMapOvr>
  <p:transition advTm="453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znamená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KATYŇ – KATYŇSKÝ LES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4000" dirty="0" smtClean="0"/>
              <a:t>Stručně napiš</a:t>
            </a:r>
            <a:endParaRPr lang="cs-CZ" sz="4000" dirty="0"/>
          </a:p>
        </p:txBody>
      </p:sp>
      <p:pic>
        <p:nvPicPr>
          <p:cNvPr id="7" name="Zástupný symbol pro obsah 6" descr="cfc3da4245_44329281_o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139952" y="1772816"/>
            <a:ext cx="4800533" cy="3312368"/>
          </a:xfrm>
        </p:spPr>
      </p:pic>
    </p:spTree>
  </p:cSld>
  <p:clrMapOvr>
    <a:masterClrMapping/>
  </p:clrMapOvr>
  <p:transition advTm="452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BLIETZKRIEG</a:t>
            </a:r>
            <a:r>
              <a:rPr lang="cs-CZ" sz="4800" dirty="0" smtClean="0"/>
              <a:t>?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792044"/>
            <a:ext cx="4648200" cy="330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pravda, že německá vojska </a:t>
            </a:r>
            <a:r>
              <a:rPr 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přepadení Francie šla přímo přes MAGINOTOVU LINII</a:t>
            </a:r>
            <a:r>
              <a:rPr lang="cs-CZ" sz="5000" b="1" dirty="0" smtClean="0"/>
              <a:t>?</a:t>
            </a:r>
            <a:endParaRPr lang="cs-CZ" sz="5000" dirty="0" smtClean="0"/>
          </a:p>
          <a:p>
            <a:r>
              <a:rPr lang="cs-CZ" sz="5000" dirty="0" smtClean="0"/>
              <a:t>ANO/NE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458" y="761829"/>
            <a:ext cx="4093542" cy="2711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499" y="3501008"/>
            <a:ext cx="4728158" cy="33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3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byla přepadena německými vojsky v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červnu 1940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400" dirty="0" smtClean="0"/>
          </a:p>
          <a:p>
            <a:r>
              <a:rPr lang="cs-CZ" sz="4000" dirty="0" smtClean="0"/>
              <a:t>ANO/NE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084" y="1414796"/>
            <a:ext cx="4272915" cy="5443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1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LUFTWAFFE</a:t>
            </a:r>
            <a:r>
              <a:rPr lang="cs-CZ" sz="4800" dirty="0" smtClean="0"/>
              <a:t>?</a:t>
            </a:r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4572000" cy="316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0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</a:t>
            </a:r>
            <a:r>
              <a:rPr lang="cs-CZ" sz="5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R.A.F.</a:t>
            </a:r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613" y="1340768"/>
            <a:ext cx="47625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49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384139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world.war.szm.com/images/bomba.jpg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www.farcry2.cz/czech_menu/informace/zbrane-img/molotov-cocktail.jpg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galerie.palba.cz/albums/userpics/10068/normal_Polsko-utok-mapka.jpg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www.gamepark.cz/pictures/00/06/05/60531.jpg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upload.wikimedia.org/wikipedia/commons/0/0c/Sender_gliwice.jpg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i.pravda.sk/09/013/skcl/P2328c664_katyn.jpg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http://www.conservapedia.com/images/0/0b/German_invasion.-.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http://2.bp.blogspot.com/_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RwdH5DTKRas/SKqkTL1l9RI/AAAAAAAAAoY/sSaYVQGRoN0/s400/maginot+line.jpg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http://4.bp.blogspot.com/_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AuPoOCVtSzM/S0LgSh-ZvPI/AAAAAAAABCk/z1sVnfUKXBc/s400/Hitler+in+Paris+23.6.40c.jpg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upload.wikimedia.org/wikipedia/commons/thumb/d/d6/Luftwaffe_Regiment_General_G%C3%B6ring.svg/250px-Luftwaffe_Regiment_General_G%C3%B6ring.svg.png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upload.wikimedia.org/wikipedia/en/6/62/RAF_Mildenhall_Logo.jpg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276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330</Words>
  <Application>Microsoft Office PowerPoint</Application>
  <PresentationFormat>Předvádění na obrazovce (4:3)</PresentationFormat>
  <Paragraphs>51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 školy: ZŠ Klášterec nad Ohří, Krátká 676 Autor: Bc. Michael RADIMERSKÝ Název materiálu: VY_32_INOVACE_13_5_ KONTROLNÍ PĚTIMINUTOVKA Č. 13 Číslo projektu: CZ.1.07/1.4.00/21.1115</vt:lpstr>
      <vt:lpstr>PĚTIMINUTOVKA č. 13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150</cp:revision>
  <dcterms:created xsi:type="dcterms:W3CDTF">2010-11-17T13:07:34Z</dcterms:created>
  <dcterms:modified xsi:type="dcterms:W3CDTF">2012-10-26T10:07:44Z</dcterms:modified>
</cp:coreProperties>
</file>