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6CB036-2EDE-47A9-BA89-CF4512054BF4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459571-7655-47A8-A015-CC4DC5C5B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960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VY_32_INOVACE_14_5_ KONTROLNÍ PĚTIMINUTOVKA Č. 14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497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14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084168" y="0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21-valka-N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697561"/>
            <a:ext cx="9144000" cy="5160439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 začala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1.9.1939 napadením SSSR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ANO/NE</a:t>
            </a:r>
            <a:endParaRPr lang="cs-CZ" sz="4400" dirty="0"/>
          </a:p>
        </p:txBody>
      </p:sp>
      <p:pic>
        <p:nvPicPr>
          <p:cNvPr id="7" name="Zástupný symbol pro obsah 6" descr="normal_Polsko-vojsko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78765" y="2132856"/>
            <a:ext cx="4765235" cy="3240360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městečko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 kterém došlo k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fingovanému napadení rozhlasové stanice jednotkami SS</a:t>
            </a:r>
            <a:r>
              <a:rPr lang="cs-CZ" sz="4400" dirty="0" smtClean="0"/>
              <a:t>?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 smtClean="0"/>
              <a:t>Název městečka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275" y="1628800"/>
            <a:ext cx="4657725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místo, kde bylo zavražděno 22000 polských důstojníků a vojáků</a:t>
            </a:r>
            <a:r>
              <a:rPr lang="cs-CZ" sz="4000" dirty="0" smtClean="0"/>
              <a:t>?</a:t>
            </a:r>
          </a:p>
          <a:p>
            <a:r>
              <a:rPr lang="cs-CZ" sz="3200" dirty="0" smtClean="0"/>
              <a:t>Název místa</a:t>
            </a:r>
            <a:endParaRPr lang="cs-CZ" sz="3200" dirty="0"/>
          </a:p>
        </p:txBody>
      </p:sp>
      <p:pic>
        <p:nvPicPr>
          <p:cNvPr id="8" name="Zástupný symbol pro obsah 7" descr="katyn5_o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60" y="2106907"/>
            <a:ext cx="4932040" cy="2973838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pravda, že těchto 22000 polských důstojníků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zavražděno německými jednotkami SS a Einsatzgruppen</a:t>
            </a:r>
            <a:r>
              <a:rPr lang="cs-CZ" sz="4400" dirty="0" smtClean="0"/>
              <a:t>?</a:t>
            </a:r>
          </a:p>
          <a:p>
            <a:pPr lvl="0"/>
            <a:r>
              <a:rPr lang="cs-CZ" sz="4400" dirty="0" smtClean="0"/>
              <a:t>ANO/NE</a:t>
            </a:r>
            <a:endParaRPr lang="cs-CZ" sz="4400" dirty="0"/>
          </a:p>
          <a:p>
            <a:endParaRPr lang="cs-CZ" dirty="0"/>
          </a:p>
        </p:txBody>
      </p:sp>
      <p:pic>
        <p:nvPicPr>
          <p:cNvPr id="7" name="Zástupný symbol pro obsah 6" descr="Katyn_massacre_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2751" y="908720"/>
            <a:ext cx="4361249" cy="5589240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napadení SSSR 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došlo 22. června 1941?</a:t>
            </a:r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pic>
        <p:nvPicPr>
          <p:cNvPr id="9" name="Zástupný symbol pro obsah 8" descr="bar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63623" y="1988840"/>
            <a:ext cx="4779530" cy="3888432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 na přepadení Sovětského svazu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nazýval jak</a:t>
            </a:r>
            <a:r>
              <a:rPr lang="cs-CZ" sz="4800" dirty="0" smtClean="0"/>
              <a:t>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Název plánu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730" y="2262702"/>
            <a:ext cx="5037270" cy="3110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bylo </a:t>
            </a:r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ponorkové války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rozpoutalo Německo</a:t>
            </a:r>
            <a:r>
              <a:rPr lang="cs-CZ" sz="5000" b="1" dirty="0" smtClean="0"/>
              <a:t>?</a:t>
            </a:r>
            <a:endParaRPr lang="cs-CZ" sz="5000" dirty="0" smtClean="0"/>
          </a:p>
          <a:p>
            <a:r>
              <a:rPr lang="cs-CZ" sz="5000" dirty="0" smtClean="0"/>
              <a:t>Stručně napiš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426" y="1916832"/>
            <a:ext cx="4689191" cy="3444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pravda, 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Hitler chce ze SSSR vytvořit kolonii, která by Německo zásobovala nerostnými a přírodními surovinami a levnou pracovní silou</a:t>
            </a:r>
            <a:r>
              <a:rPr lang="cs-CZ" sz="3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000" dirty="0" smtClean="0"/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954" y="2204864"/>
            <a:ext cx="4655046" cy="311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také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válka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SSSR a Německem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pohledu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Sovětů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3 slova</a:t>
            </a:r>
            <a:endParaRPr lang="cs-CZ" sz="4800" dirty="0"/>
          </a:p>
        </p:txBody>
      </p:sp>
      <p:pic>
        <p:nvPicPr>
          <p:cNvPr id="7" name="Zástupný symbol pro obsah 6" descr="karikatura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92830" y="1271110"/>
            <a:ext cx="4951170" cy="5182225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města v SSSR </a:t>
            </a:r>
            <a:r>
              <a:rPr lang="cs-CZ" sz="5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byla hlavím cílem německých útoků?</a:t>
            </a:r>
          </a:p>
          <a:p>
            <a:r>
              <a:rPr lang="cs-CZ" sz="4800" dirty="0" smtClean="0"/>
              <a:t>3 města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529" y="2132856"/>
            <a:ext cx="473047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52720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img.blesk.cz/static/old_abc/tistene_ABC/2008/21/21-valka-NEJ.jpg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galerie.palba.cz/albums/userpics/10068/normal_Polsko-vojsko01.jpg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img189.imageshack.us/img189/5731/99353745.jpg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i.lidovky.cz/10/043/lngal/MPR32bf02_kat1.jpg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fcdn.valka.cz/attachments/6967/thumbs/n27.jpg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druhavalkavychod.euweb.cz/images/barb.jpg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24.media.tumblr.com/tumblr_mb8twu6Dng1ri0lg4o1_400.jpg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www.gamepark.cz/pictures/00/07/79/77961.jpg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http://www.haciendapub.com/sites/default/files/GermanArmyOperationBarbarossa(2)_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forum.valka.cz/attachments/11522/hitler_stalin.gif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http://upload.wikimedia.org/wikipedia/commons/3/3a/Operation_Barbarossa_-_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Gefangenenlager.jpg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2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363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VY_32_INOVACE_14_5_ KONTROLNÍ PĚTIMINUTOVKA Č. 14 Číslo projektu: CZ.1.07/1.4.00/21.1115</vt:lpstr>
      <vt:lpstr>PĚTIMINUTOVKA č. 14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155</cp:revision>
  <dcterms:created xsi:type="dcterms:W3CDTF">2010-11-17T13:07:34Z</dcterms:created>
  <dcterms:modified xsi:type="dcterms:W3CDTF">2012-10-26T10:25:50Z</dcterms:modified>
</cp:coreProperties>
</file>