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0CCFA20-B454-44F7-8B6B-9FCBFDFC285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72B4F7C-6F39-418D-991B-CAE193F945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slunecni.soustava.sblog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planety.astro.cz/soustava/1861-planety-slunecni-soustav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slunecni.soustava.sblog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l%C3%A9%C4%8Dn%C3%A1_dr%C3%A1h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rseid_and_Milky_Way.jpg" TargetMode="External"/><Relationship Id="rId2" Type="http://schemas.openxmlformats.org/officeDocument/2006/relationships/hyperlink" Target="http://cs.wikipedia.org/wiki/Soubor:NovaSlunecniSoustav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commons.wikimedia.org/wiki/File:Central_region_of_the_Milky_Way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714356"/>
            <a:ext cx="7406640" cy="242889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Člověk a jeho svět, Přírodověda, Sluneční soustava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VY_32_INOVACE_12/III.SADA</a:t>
            </a:r>
            <a:endParaRPr lang="cs-CZ" sz="22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500438"/>
            <a:ext cx="7406640" cy="164307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Sluneční soustava.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Co je to sluneční soustava? Najdi na </a:t>
            </a:r>
            <a:r>
              <a:rPr lang="cs-CZ" sz="3200" dirty="0" smtClean="0">
                <a:latin typeface="+mn-lt"/>
                <a:hlinkClick r:id="rId2"/>
              </a:rPr>
              <a:t>http://slunecni.soustava.sblog.cz/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643050"/>
            <a:ext cx="7498080" cy="43910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Sluneční soustava je planetární systém hvězdy Slunce. </a:t>
            </a:r>
          </a:p>
          <a:p>
            <a:r>
              <a:rPr lang="cs-CZ" dirty="0" smtClean="0"/>
              <a:t>Sluneční soustava je tvořena tělesy různých druhů a velikostí. </a:t>
            </a:r>
          </a:p>
          <a:p>
            <a:r>
              <a:rPr lang="cs-CZ" dirty="0" smtClean="0"/>
              <a:t>Centrálním tělesem je Slunce.</a:t>
            </a:r>
          </a:p>
          <a:p>
            <a:r>
              <a:rPr lang="cs-CZ" dirty="0" smtClean="0"/>
              <a:t>Dále ji tvoří osm planet, trpasličí planety, více než 150 měsíců planet, planetky, komety, meteority a další tělesa.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Které planety patří do sluneční soustavy? Najdi na </a:t>
            </a:r>
            <a:r>
              <a:rPr lang="cs-CZ" sz="3200" dirty="0" smtClean="0">
                <a:latin typeface="+mn-lt"/>
                <a:hlinkClick r:id="rId2"/>
              </a:rPr>
              <a:t>http://planety.astro.</a:t>
            </a:r>
            <a:r>
              <a:rPr lang="cs-CZ" sz="3200" dirty="0" err="1" smtClean="0">
                <a:latin typeface="+mn-lt"/>
                <a:hlinkClick r:id="rId2"/>
              </a:rPr>
              <a:t>cz</a:t>
            </a:r>
            <a:r>
              <a:rPr lang="cs-CZ" sz="3200" dirty="0" smtClean="0">
                <a:latin typeface="+mn-lt"/>
                <a:hlinkClick r:id="rId2"/>
              </a:rPr>
              <a:t>/soustava/1861-planety-</a:t>
            </a:r>
            <a:r>
              <a:rPr lang="cs-CZ" sz="3200" dirty="0" err="1" smtClean="0">
                <a:latin typeface="+mn-lt"/>
                <a:hlinkClick r:id="rId2"/>
              </a:rPr>
              <a:t>slunecni</a:t>
            </a:r>
            <a:r>
              <a:rPr lang="cs-CZ" sz="3200" dirty="0" smtClean="0">
                <a:latin typeface="+mn-lt"/>
                <a:hlinkClick r:id="rId2"/>
              </a:rPr>
              <a:t>-soustavy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85926"/>
            <a:ext cx="2207698" cy="446247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Merkur</a:t>
            </a:r>
          </a:p>
          <a:p>
            <a:r>
              <a:rPr lang="cs-CZ" dirty="0" smtClean="0"/>
              <a:t>Venuše</a:t>
            </a:r>
          </a:p>
          <a:p>
            <a:r>
              <a:rPr lang="cs-CZ" dirty="0" smtClean="0"/>
              <a:t>Země</a:t>
            </a:r>
          </a:p>
          <a:p>
            <a:r>
              <a:rPr lang="cs-CZ" dirty="0" smtClean="0"/>
              <a:t>Mars</a:t>
            </a:r>
          </a:p>
          <a:p>
            <a:r>
              <a:rPr lang="cs-CZ" dirty="0" smtClean="0"/>
              <a:t>Jupiter </a:t>
            </a:r>
          </a:p>
          <a:p>
            <a:r>
              <a:rPr lang="cs-CZ" dirty="0" smtClean="0"/>
              <a:t>Saturn</a:t>
            </a:r>
          </a:p>
          <a:p>
            <a:r>
              <a:rPr lang="cs-CZ" dirty="0" smtClean="0"/>
              <a:t>Uran </a:t>
            </a:r>
          </a:p>
          <a:p>
            <a:r>
              <a:rPr lang="cs-CZ" dirty="0" smtClean="0"/>
              <a:t>Neptun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2428868"/>
            <a:ext cx="5481074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285728"/>
            <a:ext cx="7498080" cy="11429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Sluneční soustava je součástí galaxie. Které? Najdi na </a:t>
            </a:r>
            <a:r>
              <a:rPr lang="cs-CZ" sz="3200" dirty="0" smtClean="0">
                <a:latin typeface="+mn-lt"/>
                <a:hlinkClick r:id="rId2"/>
              </a:rPr>
              <a:t>http://slunecni.soustava.sblog.cz/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928802"/>
            <a:ext cx="7498080" cy="2143140"/>
          </a:xfrm>
        </p:spPr>
        <p:txBody>
          <a:bodyPr/>
          <a:lstStyle/>
          <a:p>
            <a:r>
              <a:rPr lang="cs-CZ" dirty="0" smtClean="0"/>
              <a:t>Sluneční soustava je součástí galaxie </a:t>
            </a:r>
            <a:r>
              <a:rPr lang="cs-CZ" dirty="0" smtClean="0"/>
              <a:t>Mléčná </a:t>
            </a:r>
            <a:r>
              <a:rPr lang="cs-CZ" dirty="0" smtClean="0"/>
              <a:t>dráha.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265342"/>
            <a:ext cx="3524260" cy="2899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2857496"/>
            <a:ext cx="3571880" cy="357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214290"/>
            <a:ext cx="7498080" cy="172560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Najdi nějaké informace o této galaxii. </a:t>
            </a:r>
            <a:r>
              <a:rPr lang="cs-CZ" sz="3200" dirty="0" smtClean="0">
                <a:hlinkClick r:id="rId2"/>
              </a:rPr>
              <a:t>http://cs.wikipedia.org/wiki/Ml%C3%A9%C4%8Dn%C3%A1_dr%C3%A1ha</a:t>
            </a:r>
            <a:r>
              <a:rPr lang="cs-CZ" sz="3200" dirty="0" smtClean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214554"/>
            <a:ext cx="7498080" cy="4033846"/>
          </a:xfrm>
        </p:spPr>
        <p:txBody>
          <a:bodyPr/>
          <a:lstStyle/>
          <a:p>
            <a:r>
              <a:rPr lang="cs-CZ" b="1" dirty="0" smtClean="0"/>
              <a:t>Mléčná dráha</a:t>
            </a:r>
            <a:r>
              <a:rPr lang="cs-CZ" dirty="0" smtClean="0"/>
              <a:t> je stříbrný pás táhnoucí se celou oblohou, jehož svit způsobuje množství hvězd.</a:t>
            </a:r>
          </a:p>
          <a:p>
            <a:r>
              <a:rPr lang="cs-CZ" dirty="0" smtClean="0"/>
              <a:t>Mléčná dráha je jen malá část Galaxie pozorovatelná ze Země.</a:t>
            </a:r>
          </a:p>
          <a:p>
            <a:r>
              <a:rPr lang="pl-PL" dirty="0" smtClean="0"/>
              <a:t>Mléčnou dráhu lze pozorovat za jasných nocí.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Použité zdroje: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5528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http://cs.wikipedia.org/wiki/Soubor:NovaSlunecniSoustava.jpg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http://cs.wikipedia.org/wiki/Soubor:Perseid_and_Milky_Way.jpg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4"/>
              </a:rPr>
              <a:t>http://commons.wikimedia.org/wiki/File:Central_region_of_the_Milky_Way.jpg?uselang=cs</a:t>
            </a:r>
            <a:r>
              <a:rPr lang="cs-CZ" dirty="0" smtClean="0"/>
              <a:t> </a:t>
            </a:r>
          </a:p>
          <a:p>
            <a:r>
              <a:rPr lang="cs-CZ" dirty="0" smtClean="0"/>
              <a:t>Citováno 10.11.2011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97</TotalTime>
  <Words>226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Název školy: ZŠ Varnsdorf, Edisonova 2821, okres Děčín, příspěvková organizace Člověk a jeho svět, Přírodověda, Sluneční soustava Autor: Mgr. Marta Samlerová Název materiálu:  VY_32_INOVACE_12/III.SADA</vt:lpstr>
      <vt:lpstr>Návod k práci:</vt:lpstr>
      <vt:lpstr>Co je to sluneční soustava? Najdi na http://slunecni.soustava.sblog.cz/ </vt:lpstr>
      <vt:lpstr>Které planety patří do sluneční soustavy? Najdi na http://planety.astro.cz/soustava/1861-planety-slunecni-soustavy </vt:lpstr>
      <vt:lpstr>Sluneční soustava je součástí galaxie. Které? Najdi na http://slunecni.soustava.sblog.cz/ </vt:lpstr>
      <vt:lpstr>Najdi nějaké informace o této galaxii. http://cs.wikipedia.org/wiki/Ml%C3%A9%C4%8Dn%C3%A1_dr%C3%A1ha 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Sluneční soustava Autor: Mgr. Marta Samlerová Název materiálu:  VY_32_INOVACE__12/III.SADA</dc:title>
  <dc:creator>Marta</dc:creator>
  <cp:lastModifiedBy>Dum</cp:lastModifiedBy>
  <cp:revision>11</cp:revision>
  <dcterms:created xsi:type="dcterms:W3CDTF">2011-11-06T18:45:26Z</dcterms:created>
  <dcterms:modified xsi:type="dcterms:W3CDTF">2012-03-08T16:55:55Z</dcterms:modified>
</cp:coreProperties>
</file>