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19" autoAdjust="0"/>
    <p:restoredTop sz="94576" autoAdjust="0"/>
  </p:normalViewPr>
  <p:slideViewPr>
    <p:cSldViewPr>
      <p:cViewPr varScale="1">
        <p:scale>
          <a:sx n="70" d="100"/>
          <a:sy n="70" d="100"/>
        </p:scale>
        <p:origin x="-133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D337B7-B1CA-4BEB-8747-69A22A9AE70B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0D812F-413A-465D-8402-ADA816DD37A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3482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VY_32_INOVACE_15_5_ KONTROLNÍ PĚTIMINUTOVKA Č. 15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424630"/>
            <a:ext cx="6400800" cy="1752600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KONTROLNÍ PĚTIMINUTIVKA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Jednotlivé snímky jsou časováním nastaveny tak, že se mění po 45 sekundách.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1902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332656"/>
            <a:ext cx="4246240" cy="1470025"/>
          </a:xfrm>
        </p:spPr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PĚTIMINUTOVKA č. 15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084168" y="0"/>
            <a:ext cx="3059832" cy="1124744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Devátý ročník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Obrázek 5" descr="Perl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1808820"/>
            <a:ext cx="6732240" cy="5049180"/>
          </a:xfrm>
          <a:prstGeom prst="rect">
            <a:avLst/>
          </a:prstGeom>
        </p:spPr>
      </p:pic>
    </p:spTree>
  </p:cSld>
  <p:clrMapOvr>
    <a:masterClrMapping/>
  </p:clrMapOvr>
  <p:transition advTm="1546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se řekne válka mimo Evropu,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kterých dvou oblastí se to týká</a:t>
            </a:r>
            <a:r>
              <a:rPr lang="cs-CZ" sz="4400" dirty="0" smtClean="0"/>
              <a:t>?</a:t>
            </a:r>
          </a:p>
          <a:p>
            <a:r>
              <a:rPr lang="cs-CZ" sz="4400" dirty="0" smtClean="0"/>
              <a:t>Jména dvou oblastí</a:t>
            </a:r>
            <a:endParaRPr lang="cs-CZ" sz="4400" dirty="0"/>
          </a:p>
        </p:txBody>
      </p:sp>
      <p:pic>
        <p:nvPicPr>
          <p:cNvPr id="8" name="Obrázek 7" descr="Africa_satel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20072" y="-9368"/>
            <a:ext cx="3918461" cy="4230456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890" y="4221088"/>
            <a:ext cx="5334110" cy="2620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2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roce 1940 zahajuje Itálie své vojenské akce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kterém kontinentu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4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400" dirty="0" smtClean="0"/>
              <a:t>Název kontinentu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429" y="1268760"/>
            <a:ext cx="4771571" cy="5564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74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637112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Jaký </a:t>
            </a:r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průplav</a:t>
            </a:r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pokusila Itálie získat v Egyptě</a:t>
            </a:r>
            <a:r>
              <a:rPr lang="cs-CZ" sz="5400" dirty="0" smtClean="0"/>
              <a:t>?</a:t>
            </a:r>
          </a:p>
          <a:p>
            <a:r>
              <a:rPr lang="cs-CZ" sz="3200" dirty="0" smtClean="0"/>
              <a:t>Název průplavu</a:t>
            </a:r>
            <a:endParaRPr lang="cs-CZ" sz="3200" dirty="0"/>
          </a:p>
        </p:txBody>
      </p:sp>
      <p:pic>
        <p:nvPicPr>
          <p:cNvPr id="6" name="Zástupný symbol pro obsah 5" descr="0f96cd0ee7_33403187_o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86066" y="3501008"/>
            <a:ext cx="4457934" cy="3148416"/>
          </a:xfrm>
        </p:spPr>
      </p:pic>
      <p:pic>
        <p:nvPicPr>
          <p:cNvPr id="7" name="Obrázek 6" descr="suez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45200" y="764704"/>
            <a:ext cx="4398800" cy="2852936"/>
          </a:xfrm>
          <a:prstGeom prst="rect">
            <a:avLst/>
          </a:prstGeom>
        </p:spPr>
      </p:pic>
    </p:spTree>
  </p:cSld>
  <p:clrMapOvr>
    <a:masterClrMapping/>
  </p:clrMapOvr>
  <p:transition advTm="4502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jmenuje německý generál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který byl povolán na pomoc italské armádě</a:t>
            </a:r>
            <a:r>
              <a:rPr lang="cs-CZ" sz="4400" dirty="0" smtClean="0"/>
              <a:t>?</a:t>
            </a:r>
          </a:p>
          <a:p>
            <a:pPr lvl="0"/>
            <a:r>
              <a:rPr lang="cs-CZ" sz="4400" dirty="0" smtClean="0"/>
              <a:t>Příjmení</a:t>
            </a:r>
            <a:endParaRPr lang="cs-CZ" sz="4400" dirty="0"/>
          </a:p>
          <a:p>
            <a:endParaRPr lang="cs-CZ" dirty="0"/>
          </a:p>
        </p:txBody>
      </p:sp>
      <p:pic>
        <p:nvPicPr>
          <p:cNvPr id="6" name="Zástupný symbol pro obsah 5" descr="Rommel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199" y="2132856"/>
            <a:ext cx="4504341" cy="3136356"/>
          </a:xfrm>
        </p:spPr>
      </p:pic>
    </p:spTree>
  </p:cSld>
  <p:clrMapOvr>
    <a:masterClrMapping/>
  </p:clrMapOvr>
  <p:transition advTm="45318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Jakou </a:t>
            </a:r>
            <a:r>
              <a:rPr lang="cs-CZ" sz="5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přezdívku</a:t>
            </a:r>
            <a:r>
              <a:rPr lang="cs-CZ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měl tento německý generál (alespoň jednu)?</a:t>
            </a:r>
          </a:p>
          <a:p>
            <a:r>
              <a:rPr lang="cs-CZ" sz="4000" dirty="0" smtClean="0"/>
              <a:t>Přezdívka</a:t>
            </a:r>
            <a:endParaRPr lang="cs-CZ" sz="4000" dirty="0"/>
          </a:p>
        </p:txBody>
      </p:sp>
      <p:pic>
        <p:nvPicPr>
          <p:cNvPr id="7" name="Zástupný symbol pro obsah 6" descr="Rommel__The_Desert_Fox_by_willow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90052" y="1052736"/>
            <a:ext cx="4353948" cy="5805264"/>
          </a:xfrm>
        </p:spPr>
      </p:pic>
    </p:spTree>
  </p:cSld>
  <p:clrMapOvr>
    <a:masterClrMapping/>
  </p:clrMapOvr>
  <p:transition advTm="45209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alespoň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 město v Africe, kde se vyznamenal náš Československý pěší sbor, 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organizovaný pod Anglií?</a:t>
            </a:r>
            <a:endParaRPr lang="cs-CZ" sz="4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800" dirty="0" smtClean="0"/>
              <a:t>1 město</a:t>
            </a:r>
            <a:endParaRPr lang="cs-CZ" sz="4800" dirty="0"/>
          </a:p>
        </p:txBody>
      </p:sp>
      <p:pic>
        <p:nvPicPr>
          <p:cNvPr id="6" name="Zástupný symbol pro obsah 5" descr="tobruk-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2203926"/>
            <a:ext cx="4495800" cy="3012186"/>
          </a:xfrm>
        </p:spPr>
      </p:pic>
    </p:spTree>
  </p:cSld>
  <p:clrMapOvr>
    <a:masterClrMapping/>
  </p:clrMapOvr>
  <p:transition advTm="4541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</a:t>
            </a:r>
            <a:r>
              <a:rPr lang="cs-CZ" sz="5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přesné datum </a:t>
            </a:r>
            <a:r>
              <a:rPr lang="cs-CZ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přepadení americké vojenské základny v Tichomoří?</a:t>
            </a:r>
            <a:endParaRPr lang="cs-CZ" sz="5000" dirty="0" smtClean="0"/>
          </a:p>
          <a:p>
            <a:r>
              <a:rPr lang="cs-CZ" sz="5000" dirty="0" smtClean="0"/>
              <a:t>Přesné datum</a:t>
            </a:r>
          </a:p>
        </p:txBody>
      </p:sp>
      <p:pic>
        <p:nvPicPr>
          <p:cNvPr id="9" name="Zástupný symbol pro obsah 8" descr="pearl-harbor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079067" y="1527165"/>
            <a:ext cx="5064933" cy="4062075"/>
          </a:xfrm>
        </p:spPr>
      </p:pic>
    </p:spTree>
  </p:cSld>
  <p:clrMapOvr>
    <a:masterClrMapping/>
  </p:clrMapOvr>
  <p:transition advTm="45334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tato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americká vojenská základna v Tichomoří jmenuje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4000" dirty="0" smtClean="0"/>
          </a:p>
          <a:p>
            <a:r>
              <a:rPr lang="cs-CZ" sz="4000" dirty="0" smtClean="0"/>
              <a:t>Název</a:t>
            </a:r>
            <a:endParaRPr lang="cs-CZ" sz="4000" dirty="0"/>
          </a:p>
        </p:txBody>
      </p:sp>
      <p:pic>
        <p:nvPicPr>
          <p:cNvPr id="6" name="Zástupný symbol pro obsah 5" descr="Pearl_Harbor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519870" y="2051912"/>
            <a:ext cx="5624130" cy="4113392"/>
          </a:xfrm>
        </p:spPr>
      </p:pic>
    </p:spTree>
  </p:cSld>
  <p:clrMapOvr>
    <a:masterClrMapping/>
  </p:clrMapOvr>
  <p:transition advTm="45116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4172272" cy="4525963"/>
          </a:xfrm>
        </p:spPr>
        <p:txBody>
          <a:bodyPr>
            <a:normAutofit fontScale="92500" lnSpcReduction="10000"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tuto americkou vojenskou základnu v Tichomoří napadl?</a:t>
            </a:r>
          </a:p>
          <a:p>
            <a:r>
              <a:rPr lang="cs-CZ" sz="4800" dirty="0" smtClean="0"/>
              <a:t>Název státu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456" y="1988840"/>
            <a:ext cx="4896544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05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5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 </a:t>
            </a:r>
            <a:r>
              <a:rPr lang="cs-CZ" sz="5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kontinent</a:t>
            </a:r>
            <a:r>
              <a:rPr lang="cs-CZ" sz="5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chtěl tento stát získat?</a:t>
            </a:r>
          </a:p>
          <a:p>
            <a:r>
              <a:rPr lang="cs-CZ" sz="4800" dirty="0" smtClean="0"/>
              <a:t>Název kontinentu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700808"/>
            <a:ext cx="4932040" cy="4060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492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 smtClean="0"/>
              <a:t>CSC. ČAPKA, František doc. PhDr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9. ročník. Novověk, moderní dějiny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</a:t>
            </a:r>
            <a:r>
              <a:rPr lang="cs-CZ" sz="2400"/>
              <a:t>., </a:t>
            </a:r>
            <a:r>
              <a:rPr lang="cs-CZ" sz="2400" smtClean="0"/>
              <a:t>2010.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978-80-7289-185-6.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11336/2010-22 dne 24. června 2010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676659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themissstory.com/wp-content/uploads/2012/08/Pearl-Harbor.jpg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www.hajduch.net/system/files/image/svet/afrika/africa-sat.jpg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http://www.hajduch.net/system/files/image/svet/australie/oceanie-satelit.jpg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www.nationsonline.org/maps/africa.jpg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www.quido.cz/stavby/obrazky/suez_2.jpg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nd01.jxs.cz/929/570/0f96cd0ee7_33403187_o2.jpg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http://1.bp.blogspot.com/-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957IHr33Bro/TeJ5T_WGsvI/AAAAAAAAB3M/uIpx1evbyMM/s1600/Rommel.jpg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http://fc08.deviantart.net/fs7/i/2005/200/7/d/Rommel__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The_Desert_Fox_by_willow1.jpg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www.kinema.sk/files/recenzie/2008827233/tobruk1.jpg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www.history.navy.mil/photos/images/g10000/g19930.jpg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http://themoderatevoice.com/wp-content/uploads//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2011/11/Pearl_Harbor.jpg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media1.webgarden.name/images/media1:4b48e16167c92.jpg/plane-MitsubishiA6MZero.jpg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www.hajduch.net/system/files/image/svet/australie/australie-satelit.jpg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937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358</Words>
  <Application>Microsoft Office PowerPoint</Application>
  <PresentationFormat>Předvádění na obrazovce (4:3)</PresentationFormat>
  <Paragraphs>53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Název školy: ZŠ Klášterec nad Ohří, Krátká 676 Autor: Bc. Michael RADIMERSKÝ Název materiálu: VY_32_INOVACE_15_5_ KONTROLNÍ PĚTIMINUTOVKA Č. 15 Číslo projektu: CZ.1.07/1.4.00/21.1115</vt:lpstr>
      <vt:lpstr>PĚTIMINUTOVKA č. 15</vt:lpstr>
      <vt:lpstr>1.</vt:lpstr>
      <vt:lpstr>2.</vt:lpstr>
      <vt:lpstr>3. </vt:lpstr>
      <vt:lpstr>4.</vt:lpstr>
      <vt:lpstr>5. </vt:lpstr>
      <vt:lpstr>6. </vt:lpstr>
      <vt:lpstr>7. </vt:lpstr>
      <vt:lpstr>8. </vt:lpstr>
      <vt:lpstr>9.</vt:lpstr>
      <vt:lpstr>10. </vt:lpstr>
      <vt:lpstr>Použité zdroje:</vt:lpstr>
      <vt:lpstr>ZDROJE PRO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PĚTIMINUTOVKA č. 4</dc:title>
  <dc:creator>MSI</dc:creator>
  <cp:lastModifiedBy>Bc. Michael RADIMERSKÝ</cp:lastModifiedBy>
  <cp:revision>162</cp:revision>
  <dcterms:created xsi:type="dcterms:W3CDTF">2010-11-17T13:07:34Z</dcterms:created>
  <dcterms:modified xsi:type="dcterms:W3CDTF">2012-10-26T10:49:25Z</dcterms:modified>
</cp:coreProperties>
</file>