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94576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0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4C88C7-822D-4B81-8CA1-92B6D4D04144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1AB36E-3615-4B8F-8784-A251C083D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396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VY_32_INOVACE_17_5_ KONTROLNÍ PĚTIMINUTOVKA Č. 17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4630"/>
            <a:ext cx="6400800" cy="1752600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PĚTIMINUTIVKA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Jednotlivé snímky jsou časováním nastaveny tak, že se mění po 45 sekundách.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1482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4246240" cy="1470025"/>
          </a:xfrm>
        </p:spPr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17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293096"/>
            <a:ext cx="3059832" cy="112474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Devátý ročník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infografika_heydrich_atentat_I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38625" y="447675"/>
            <a:ext cx="4905375" cy="6410325"/>
          </a:xfrm>
          <a:prstGeom prst="rect">
            <a:avLst/>
          </a:prstGeom>
        </p:spPr>
      </p:pic>
    </p:spTree>
  </p:cSld>
  <p:clrMapOvr>
    <a:masterClrMapping/>
  </p:clrMapOvr>
  <p:transition advTm="1546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857403"/>
          </a:xfrm>
        </p:spPr>
        <p:txBody>
          <a:bodyPr>
            <a:noAutofit/>
          </a:bodyPr>
          <a:lstStyle/>
          <a:p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demonstraci studentů k výročí vzniku republiky </a:t>
            </a:r>
            <a:r>
              <a:rPr lang="cs-CZ" sz="2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28.10.1939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byli </a:t>
            </a:r>
            <a:r>
              <a:rPr lang="cs-CZ" sz="2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zabiti 2 studenti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Pohřeb </a:t>
            </a:r>
            <a:r>
              <a:rPr lang="cs-CZ" sz="2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jednoho z nich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přerostl v další demonstraci proti nacistům, na základě které pak </a:t>
            </a:r>
            <a:r>
              <a:rPr lang="cs-CZ" sz="2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17.11.1939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nacisté uzavřeli české vysoké školy.</a:t>
            </a:r>
          </a:p>
          <a:p>
            <a:r>
              <a:rPr lang="cs-CZ" sz="2600" dirty="0" smtClean="0"/>
              <a:t>Napiš jméno tohoto studenta</a:t>
            </a:r>
            <a:endParaRPr lang="cs-CZ" sz="2600" dirty="0"/>
          </a:p>
        </p:txBody>
      </p:sp>
      <p:pic>
        <p:nvPicPr>
          <p:cNvPr id="6" name="Zástupný symbol pro obsah 5" descr="opletal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223000" y="0"/>
            <a:ext cx="2921000" cy="4114800"/>
          </a:xfrm>
        </p:spPr>
      </p:pic>
      <p:pic>
        <p:nvPicPr>
          <p:cNvPr id="7" name="Obrázek 6" descr="1256560249_opletal-pohre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85603" y="4077072"/>
            <a:ext cx="4158397" cy="2780928"/>
          </a:xfrm>
          <a:prstGeom prst="rect">
            <a:avLst/>
          </a:prstGeom>
        </p:spPr>
      </p:pic>
    </p:spTree>
  </p:cSld>
  <p:clrMapOvr>
    <a:masterClrMapping/>
  </p:clrMapOvr>
  <p:transition advTm="45427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Nejmocnější a nejobávanější organizací nacistů při okupaci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stalo???</a:t>
            </a:r>
          </a:p>
          <a:p>
            <a:r>
              <a:rPr lang="cs-CZ" sz="4400" dirty="0" smtClean="0"/>
              <a:t>Doplň (1 slovo)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1415620"/>
            <a:ext cx="4565891" cy="5442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637112"/>
          </a:xfrm>
        </p:spPr>
        <p:txBody>
          <a:bodyPr>
            <a:noAutofit/>
          </a:bodyPr>
          <a:lstStyle/>
          <a:p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jmenoval </a:t>
            </a:r>
            <a:r>
              <a:rPr lang="cs-CZ" sz="3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 útvar, který byl uměle vytvořen okupací nacistů po 15.3.1939</a:t>
            </a: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3800" dirty="0" smtClean="0"/>
              <a:t>Doplň (3 slova)</a:t>
            </a:r>
            <a:endParaRPr lang="cs-CZ" sz="3800" dirty="0"/>
          </a:p>
        </p:txBody>
      </p:sp>
      <p:pic>
        <p:nvPicPr>
          <p:cNvPr id="7" name="Zástupný symbol pro obsah 6" descr="pohlednice_sudety_1938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37536" y="2183282"/>
            <a:ext cx="4406464" cy="2973910"/>
          </a:xfrm>
        </p:spPr>
      </p:pic>
    </p:spTree>
  </p:cSld>
  <p:clrMapOvr>
    <a:masterClrMapping/>
  </p:clrMapOvr>
  <p:transition advTm="45022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Reinhard Heydrich vykonával při okupaci v Čechách jakou funkci?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říšského protektora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zastupující říšského protektora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prezidenta</a:t>
            </a:r>
          </a:p>
          <a:p>
            <a:r>
              <a:rPr lang="cs-CZ" dirty="0" smtClean="0"/>
              <a:t>Napiš písmeno správné varianty</a:t>
            </a:r>
            <a:endParaRPr lang="cs-CZ" dirty="0"/>
          </a:p>
        </p:txBody>
      </p:sp>
      <p:pic>
        <p:nvPicPr>
          <p:cNvPr id="6" name="Zástupný symbol pro obsah 5" descr="Heydric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86350" y="1089293"/>
            <a:ext cx="4057650" cy="5768707"/>
          </a:xfrm>
        </p:spPr>
      </p:pic>
    </p:spTree>
  </p:cSld>
  <p:clrMapOvr>
    <a:masterClrMapping/>
  </p:clrMapOvr>
  <p:transition advTm="4531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události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vztahuje tento obrázek.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Událost se stala 27.5.1942</a:t>
            </a:r>
          </a:p>
          <a:p>
            <a:r>
              <a:rPr lang="cs-CZ" sz="4000" dirty="0" smtClean="0"/>
              <a:t>Napiš událost</a:t>
            </a:r>
            <a:endParaRPr lang="cs-CZ" sz="4000" dirty="0"/>
          </a:p>
        </p:txBody>
      </p:sp>
      <p:pic>
        <p:nvPicPr>
          <p:cNvPr id="7" name="Zástupný symbol pro obsah 6" descr="atentat09_m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0790" y="2348880"/>
            <a:ext cx="4383210" cy="3096344"/>
          </a:xfrm>
        </p:spPr>
      </p:pic>
    </p:spTree>
  </p:cSld>
  <p:clrMapOvr>
    <a:masterClrMapping/>
  </p:clrMapOvr>
  <p:transition advTm="45209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této události se hlavně podílely tyto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dvě osoby</a:t>
            </a:r>
            <a:r>
              <a:rPr lang="cs-CZ" sz="4800" dirty="0" smtClean="0"/>
              <a:t>.</a:t>
            </a:r>
          </a:p>
          <a:p>
            <a:r>
              <a:rPr lang="cs-CZ" sz="4800" dirty="0" smtClean="0"/>
              <a:t>Napiš jejich jména</a:t>
            </a:r>
            <a:endParaRPr lang="cs-CZ" sz="4800" dirty="0"/>
          </a:p>
        </p:txBody>
      </p:sp>
      <p:pic>
        <p:nvPicPr>
          <p:cNvPr id="9" name="Zástupný symbol pro obsah 8" descr="max196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60985"/>
            <a:ext cx="4495800" cy="2727066"/>
          </a:xfr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podle tebe znázorňuje tento obrázek?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9952" y="1268760"/>
            <a:ext cx="5164048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334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Nacisté vytvořili na našem území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ghetto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které mělo sloužit pro shromažďování Židů?</a:t>
            </a:r>
          </a:p>
          <a:p>
            <a:r>
              <a:rPr lang="cs-CZ" sz="3600" dirty="0" smtClean="0"/>
              <a:t>Ve kterém městě toto ghetto bylo?</a:t>
            </a:r>
            <a:endParaRPr lang="cs-CZ" sz="3600" dirty="0"/>
          </a:p>
        </p:txBody>
      </p:sp>
      <p:pic>
        <p:nvPicPr>
          <p:cNvPr id="7" name="Zástupný symbol pro obsah 6" descr="terezi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199" y="2132857"/>
            <a:ext cx="4539431" cy="3116780"/>
          </a:xfrm>
        </p:spPr>
      </p:pic>
    </p:spTree>
  </p:cSld>
  <p:clrMapOvr>
    <a:masterClrMapping/>
  </p:clrMapOvr>
  <p:transition advTm="45116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17227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jaké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události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vztahuje tento obrázek a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se tato událost stala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800" dirty="0" smtClean="0"/>
              <a:t>Název události a přesné datum.</a:t>
            </a:r>
            <a:endParaRPr lang="cs-CZ" sz="4800" dirty="0"/>
          </a:p>
        </p:txBody>
      </p:sp>
      <p:pic>
        <p:nvPicPr>
          <p:cNvPr id="6" name="Zástupný symbol pro obsah 5" descr="lidice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67103" y="2252558"/>
            <a:ext cx="4576897" cy="2976641"/>
          </a:xfrm>
        </p:spPr>
      </p:pic>
    </p:spTree>
  </p:cSld>
  <p:clrMapOvr>
    <a:masterClrMapping/>
  </p:clrMapOvr>
  <p:transition advTm="45053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stalo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této vesničce?</a:t>
            </a:r>
          </a:p>
          <a:p>
            <a:r>
              <a:rPr lang="cs-CZ" sz="4800" dirty="0" smtClean="0"/>
              <a:t>Stručně napiš</a:t>
            </a:r>
            <a:endParaRPr lang="cs-CZ" sz="4800" dirty="0"/>
          </a:p>
        </p:txBody>
      </p:sp>
      <p:pic>
        <p:nvPicPr>
          <p:cNvPr id="6" name="Zástupný symbol pro obsah 5" descr="Ležák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66010" y="2420888"/>
            <a:ext cx="4577990" cy="3240359"/>
          </a:xfrm>
        </p:spPr>
      </p:pic>
    </p:spTree>
  </p:cSld>
  <p:clrMapOvr>
    <a:masterClrMapping/>
  </p:clrMapOvr>
  <p:transition advTm="44928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4236505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zpravy.ihned.cz/attachment.php/13350950/noeuNO2B9FzVpQT0JbARdGsrUCxW7ywg/infografika_heydrich_atentat_IN.jpg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upload.wikimedia.org/wikipedia/commons/thumb/9/93/Jan_Opletal.gif/220px-Jan_Opletal.gif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i3.cn.cz/1256560249_opletal-pohreb.jpg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http://3.bp.blogspot.com/_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vmpSO2BbYCE/TTFEeeOWGrI/AAAAAAAAOXA/8MQizKO6cok/s1600/Gestapo%2Bshield.jpg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nd01.jxs.cz/919/689/7f4dc6125b_44001752_o2.jpg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25.media.tumblr.com/tumblr_lnq4ewxttS1qktsa2o1_400.jpg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www.senior.sk/obrazky/atentat09_m.jpg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img.aktualne.centrum.cz/517/22/5172203-atentat-na-heydricha.jpg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img.aktualne.centrum.cz/517/22/5172202-atentat-na-heydricha.jpg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i.lidovky.cz/11/043/lngal/APE3aa4a5_tit5kolo.jpg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www.terezin-malapevnost.estranky.cz/img/original/11/terezin_aeropostcard_zero.jpg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www.sds.cz/gifs/lidice42a.jpg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http://alerta.cz/wp-content/uploads/2011/06/detail_img.php_.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jpeg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20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567</TotalTime>
  <Words>407</Words>
  <Application>Microsoft Office PowerPoint</Application>
  <PresentationFormat>Předvádění na obrazovce (4:3)</PresentationFormat>
  <Paragraphs>55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ZŠ Klášterec nad Ohří, Krátká 676 Autor: Bc. Michael RADIMERSKÝ Název materiálu: VY_32_INOVACE_17_5_ KONTROLNÍ PĚTIMINUTOVKA Č. 17 Číslo projektu: CZ.1.07/1.4.00/21.1115</vt:lpstr>
      <vt:lpstr>PĚTIMINUTOVKA č. 17</vt:lpstr>
      <vt:lpstr>1.</vt:lpstr>
      <vt:lpstr>2.</vt:lpstr>
      <vt:lpstr>3. </vt:lpstr>
      <vt:lpstr>4.</vt:lpstr>
      <vt:lpstr>5. </vt:lpstr>
      <vt:lpstr>6. </vt:lpstr>
      <vt:lpstr>7. </vt:lpstr>
      <vt:lpstr>8. </vt:lpstr>
      <vt:lpstr>9.</vt:lpstr>
      <vt:lpstr>10. 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4</dc:title>
  <dc:creator>MSI</dc:creator>
  <cp:lastModifiedBy>Bc. Michael RADIMERSKÝ</cp:lastModifiedBy>
  <cp:revision>179</cp:revision>
  <dcterms:created xsi:type="dcterms:W3CDTF">2010-11-17T13:07:34Z</dcterms:created>
  <dcterms:modified xsi:type="dcterms:W3CDTF">2012-10-26T14:23:55Z</dcterms:modified>
</cp:coreProperties>
</file>