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4576" autoAdjust="0"/>
  </p:normalViewPr>
  <p:slideViewPr>
    <p:cSldViewPr>
      <p:cViewPr varScale="1">
        <p:scale>
          <a:sx n="70" d="100"/>
          <a:sy n="70" d="100"/>
        </p:scale>
        <p:origin x="-137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552B79-E827-40EC-AFCB-6F14BF819872}" type="datetimeFigureOut">
              <a:rPr lang="cs-CZ" smtClean="0"/>
              <a:t>26.10.2012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14DAD9-166F-48E2-8154-31B162D87B5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8846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946F-A0DB-4D5D-B74E-C09FB9BE15E1}" type="datetimeFigureOut">
              <a:rPr lang="cs-CZ" smtClean="0"/>
              <a:pPr/>
              <a:t>26.10.2012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046EB0-208F-4AD3-9B39-82EAB1BE95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VY_32_INOVACE_18_5_ KONTROLNÍ PĚTIMINUTOVKA Č. 18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424630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PĚTIMINUTIVKA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Jednotlivé snímky jsou časováním nastaveny tak, že se mění po 45 sekundách.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9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332656"/>
            <a:ext cx="4246240" cy="1470025"/>
          </a:xfrm>
        </p:spPr>
        <p:txBody>
          <a:bodyPr/>
          <a:lstStyle/>
          <a:p>
            <a:r>
              <a:rPr lang="cs-CZ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18</a:t>
            </a:r>
            <a:endParaRPr lang="cs-CZ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4293096"/>
            <a:ext cx="3059832" cy="112474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Devátý ročník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 descr="lidic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14092" y="1988840"/>
            <a:ext cx="6329908" cy="4869160"/>
          </a:xfrm>
          <a:prstGeom prst="rect">
            <a:avLst/>
          </a:prstGeom>
        </p:spPr>
      </p:pic>
    </p:spTree>
  </p:cSld>
  <p:clrMapOvr>
    <a:masterClrMapping/>
  </p:clrMapOvr>
  <p:transition advTm="1546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4857403"/>
          </a:xfrm>
        </p:spPr>
        <p:txBody>
          <a:bodyPr>
            <a:noAutofit/>
          </a:bodyPr>
          <a:lstStyle/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Který den byl vyhlášen jako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MEZINÁRODNÍ DEN STUDENSTVA 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3600" dirty="0" smtClean="0"/>
              <a:t>Napiš přesné datum a důvod</a:t>
            </a:r>
            <a:endParaRPr lang="cs-CZ" sz="3600" dirty="0"/>
          </a:p>
        </p:txBody>
      </p:sp>
      <p:pic>
        <p:nvPicPr>
          <p:cNvPr id="9" name="Zástupný symbol pro obsah 8" descr="c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648200" y="1315157"/>
            <a:ext cx="4316288" cy="4788013"/>
          </a:xfrm>
        </p:spPr>
      </p:pic>
    </p:spTree>
  </p:cSld>
  <p:clrMapOvr>
    <a:masterClrMapping/>
  </p:clrMapOvr>
  <p:transition advTm="45427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znamená slovo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KOLABORANT?</a:t>
            </a:r>
            <a:endParaRPr lang="cs-CZ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400" dirty="0" smtClean="0"/>
              <a:t>Stručně vysvětli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124368"/>
            <a:ext cx="4572000" cy="2686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231"/>
            <a:ext cx="2987824" cy="412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637112"/>
          </a:xfrm>
        </p:spPr>
        <p:txBody>
          <a:bodyPr>
            <a:noAutofit/>
          </a:bodyPr>
          <a:lstStyle/>
          <a:p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Napiš </a:t>
            </a:r>
            <a:r>
              <a:rPr lang="cs-CZ" sz="3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přesné datum </a:t>
            </a:r>
            <a:r>
              <a:rPr lang="cs-CZ" sz="3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vzniku PROTEKTORÁTU ČECHY A MORAVA?</a:t>
            </a:r>
          </a:p>
          <a:p>
            <a:r>
              <a:rPr lang="cs-CZ" sz="3800" dirty="0" smtClean="0"/>
              <a:t>Přesné datum</a:t>
            </a:r>
            <a:endParaRPr lang="cs-CZ" sz="3800" dirty="0"/>
          </a:p>
        </p:txBody>
      </p:sp>
      <p:pic>
        <p:nvPicPr>
          <p:cNvPr id="7" name="Zástupný symbol pro obsah 6" descr="pohlednice_sudety_193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37536" y="2183282"/>
            <a:ext cx="4406464" cy="2973910"/>
          </a:xfrm>
        </p:spPr>
      </p:pic>
    </p:spTree>
  </p:cSld>
  <p:clrMapOvr>
    <a:masterClrMapping/>
  </p:clrMapOvr>
  <p:transition advTm="45022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jmenoval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ZASTUPUJÍCÍ ŘÍŠSKÝ PROTEKTOR?</a:t>
            </a: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4000" dirty="0" smtClean="0"/>
              <a:t>Jméno a příjmení</a:t>
            </a:r>
            <a:endParaRPr lang="cs-CZ" sz="4000" dirty="0"/>
          </a:p>
        </p:txBody>
      </p:sp>
      <p:pic>
        <p:nvPicPr>
          <p:cNvPr id="6" name="Zástupný symbol pro obsah 5" descr="Heydrich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86350" y="1089293"/>
            <a:ext cx="4057650" cy="5768707"/>
          </a:xfrm>
        </p:spPr>
      </p:pic>
    </p:spTree>
  </p:cSld>
  <p:clrMapOvr>
    <a:masterClrMapping/>
  </p:clrMapOvr>
  <p:transition advTm="45318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Jaký byl 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krycí název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atentátu na zastupujícího říšského protektora?</a:t>
            </a:r>
          </a:p>
          <a:p>
            <a:r>
              <a:rPr lang="cs-CZ" sz="4000" dirty="0" smtClean="0"/>
              <a:t>Napiš krycí název</a:t>
            </a:r>
            <a:endParaRPr lang="cs-CZ" sz="4000" dirty="0"/>
          </a:p>
        </p:txBody>
      </p:sp>
      <p:pic>
        <p:nvPicPr>
          <p:cNvPr id="11" name="Zástupný symbol pro obsah 10" descr="antropoid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529397" y="2240932"/>
            <a:ext cx="4435091" cy="3132283"/>
          </a:xfrm>
        </p:spPr>
      </p:pic>
    </p:spTree>
  </p:cSld>
  <p:clrMapOvr>
    <a:masterClrMapping/>
  </p:clrMapOvr>
  <p:transition advTm="45209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PŘÍDĚLOVÝ SYSTÉM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sz="4800" dirty="0" smtClean="0"/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pic>
        <p:nvPicPr>
          <p:cNvPr id="6" name="Zástupný symbol pro obsah 5" descr="800px-Protectorate_of_Bohemia_and_Moravia_ration_stamps_25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61745" y="2708920"/>
            <a:ext cx="4620061" cy="2304256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Proč </a:t>
            </a:r>
            <a:r>
              <a:rPr lang="cs-CZ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studenti a vysokoškoláci 28.10.1939 </a:t>
            </a:r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protestovali?</a:t>
            </a:r>
          </a:p>
          <a:p>
            <a:r>
              <a:rPr lang="cs-CZ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Stručně napiš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84182"/>
            <a:ext cx="4386472" cy="6173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334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to </a:t>
            </a:r>
            <a:r>
              <a:rPr lang="cs-CZ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GHETTO</a:t>
            </a:r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6000" dirty="0" smtClean="0"/>
              <a:t>Stručně napiš</a:t>
            </a:r>
            <a:endParaRPr lang="cs-CZ" sz="6000" dirty="0"/>
          </a:p>
        </p:txBody>
      </p:sp>
      <p:pic>
        <p:nvPicPr>
          <p:cNvPr id="6" name="Zástupný symbol pro obsah 5" descr="F2005012621424300000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098324" y="1994198"/>
            <a:ext cx="4794155" cy="4027090"/>
          </a:xfrm>
        </p:spPr>
      </p:pic>
    </p:spTree>
  </p:cSld>
  <p:clrMapOvr>
    <a:masterClrMapping/>
  </p:clrMapOvr>
  <p:transition advTm="45116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600200"/>
            <a:ext cx="4172272" cy="4525963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se stalo v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Lidicích 10.6.1942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6941" y="4448939"/>
            <a:ext cx="4847059" cy="240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44" y="0"/>
            <a:ext cx="4256622" cy="4448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advTm="45053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10. </a:t>
            </a:r>
            <a:endParaRPr lang="cs-CZ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 je dnes (v současnosti) </a:t>
            </a:r>
            <a:r>
              <a:rPr lang="cs-CZ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Lidicemi</a:t>
            </a:r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r>
              <a:rPr lang="cs-CZ" sz="4800" dirty="0" smtClean="0"/>
              <a:t>Stručně napiš</a:t>
            </a:r>
            <a:endParaRPr lang="cs-CZ" sz="4800" dirty="0"/>
          </a:p>
        </p:txBody>
      </p:sp>
      <p:pic>
        <p:nvPicPr>
          <p:cNvPr id="7" name="Zástupný symbol pro obsah 6" descr="Lidice_Uchytilova_pomnik_detskych_obeti_valky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99992" y="2005806"/>
            <a:ext cx="4644008" cy="3483006"/>
          </a:xfrm>
        </p:spPr>
      </p:pic>
    </p:spTree>
  </p:cSld>
  <p:clrMapOvr>
    <a:masterClrMapping/>
  </p:clrMapOvr>
  <p:transition advTm="44928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8914237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www.quido.cz/historie/obrazky/380/lidice.jpg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forum.cuni.cz/fukVI06/c4.jpg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img.cas.sk/img/11/article/1294516_zradca-karel-curda-vojak-parasutista.jpg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img.radio.cz/pictures/historie/heydrich/heydrich19.jpg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nd01.jxs.cz/919/689/7f4dc6125b_44001752_o2.jpg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25.media.tumblr.com/tumblr_lnq4ewxttS1qktsa2o1_400.jpg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img43.imageshack.us/img43/2825/atentat1.jpg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upload.wikimedia.org/wikipedia/commons/thumb/b/b4/Protectorate_of_Bohemia_and_Moravia_ration_stamps_255.jpg/800px-Protectorate_of_Bohemia_and_Moravia_ration_stamps_255.jpg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www.annefrankguide.net/cs-cz/content/opletal_pravolidu_19451115.jpg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jspivey.wikispaces.com/file/view/F2005012621424300000.jpg/30627345/F2005012621424300000.jpg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dokina.cz.imagebox.cz/article_title/670x333/2d/712e835f7a3319187f4852bf8a20dd.jpg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www.annefrankguide.net/cs-cz/content/ctk_lidice.jpg</a:t>
            </a:r>
          </a:p>
          <a:p>
            <a:r>
              <a:rPr lang="cs-CZ" sz="3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volby2008.kr-stredocesky.cz/data2/dep_22/Lidice_Uchytilova_pomnik_detskych_obeti_valky1.JPG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8705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321</Words>
  <Application>Microsoft Office PowerPoint</Application>
  <PresentationFormat>Předvádění na obrazovce (4:3)</PresentationFormat>
  <Paragraphs>53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Název školy: ZŠ Klášterec nad Ohří, Krátká 676 Autor: Bc. Michael RADIMERSKÝ Název materiálu: VY_32_INOVACE_18_5_ KONTROLNÍ PĚTIMINUTOVKA Č. 18 Číslo projektu: CZ.1.07/1.4.00/21.1115</vt:lpstr>
      <vt:lpstr>PĚTIMINUTOVKA č. 18</vt:lpstr>
      <vt:lpstr>1.</vt:lpstr>
      <vt:lpstr>2.</vt:lpstr>
      <vt:lpstr>3. </vt:lpstr>
      <vt:lpstr>4.</vt:lpstr>
      <vt:lpstr>5. </vt:lpstr>
      <vt:lpstr>6. </vt:lpstr>
      <vt:lpstr>7. </vt:lpstr>
      <vt:lpstr>8. </vt:lpstr>
      <vt:lpstr>9.</vt:lpstr>
      <vt:lpstr>10. 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4</dc:title>
  <dc:creator>MSI</dc:creator>
  <cp:lastModifiedBy>Bc. Michael RADIMERSKÝ</cp:lastModifiedBy>
  <cp:revision>187</cp:revision>
  <dcterms:created xsi:type="dcterms:W3CDTF">2010-11-17T13:07:34Z</dcterms:created>
  <dcterms:modified xsi:type="dcterms:W3CDTF">2012-10-26T14:40:36Z</dcterms:modified>
</cp:coreProperties>
</file>