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1" autoAdjust="0"/>
    <p:restoredTop sz="94576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708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B0431B-0EBC-4E93-8341-132847D7978F}" type="datetimeFigureOut">
              <a:rPr lang="cs-CZ" smtClean="0"/>
              <a:t>26.10.2012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2D1C21-D72D-40AC-A4AD-9CF0A9B090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499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5F946F-A0DB-4D5D-B74E-C09FB9BE15E1}" type="datetimeFigureOut">
              <a:rPr lang="cs-CZ" smtClean="0"/>
              <a:pPr/>
              <a:t>26.10.2012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046EB0-208F-4AD3-9B39-82EAB1BE952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190817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VY_32_INOVACE_20_5_ KONTROLNÍ PĚTIMINUTOVKA Č. 20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424630"/>
            <a:ext cx="6400800" cy="1752600"/>
          </a:xfrm>
        </p:spPr>
        <p:txBody>
          <a:bodyPr>
            <a:normAutofit fontScale="92500" lnSpcReduction="10000"/>
          </a:bodyPr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PĚTIMINUTIVKA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Jednotlivé snímky jsou časováním nastaveny tak, že se mění po 45 sekundách.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9751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332656"/>
            <a:ext cx="4246240" cy="1470025"/>
          </a:xfrm>
        </p:spPr>
        <p:txBody>
          <a:bodyPr/>
          <a:lstStyle/>
          <a:p>
            <a:r>
              <a:rPr lang="cs-CZ" b="1" u="sng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PĚTIMINUTOVKA č. 20</a:t>
            </a:r>
            <a:endParaRPr lang="cs-CZ" b="1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4293096"/>
            <a:ext cx="3059832" cy="1124744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Devátý ročník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36800" y="260648"/>
            <a:ext cx="30979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POJMOVÁ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8" name="Obrázek 7" descr="holocaust12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771800" y="1632796"/>
            <a:ext cx="6372200" cy="5225204"/>
          </a:xfrm>
          <a:prstGeom prst="rect">
            <a:avLst/>
          </a:prstGeom>
        </p:spPr>
      </p:pic>
    </p:spTree>
  </p:cSld>
  <p:clrMapOvr>
    <a:masterClrMapping/>
  </p:clrMapOvr>
  <p:transition advTm="1546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857403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PEARL HARBOR?</a:t>
            </a:r>
          </a:p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napiš, co pojem znamená či vyjadřuje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pearl_harbor_aviation_history_com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271300"/>
            <a:ext cx="4038600" cy="3183763"/>
          </a:xfrm>
        </p:spPr>
      </p:pic>
    </p:spTree>
  </p:cSld>
  <p:clrMapOvr>
    <a:masterClrMapping/>
  </p:clrMapOvr>
  <p:transition advTm="45427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TEREZÍN?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napiš, co pojem znamená či vyjadřuje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1824" y="2636912"/>
            <a:ext cx="4982176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474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637112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NORMANDIE?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napiš, co pojem znamená či vyjadřuje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vylodeni_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283968" y="1966132"/>
            <a:ext cx="4642698" cy="3695116"/>
          </a:xfrm>
        </p:spPr>
      </p:pic>
    </p:spTree>
  </p:cSld>
  <p:clrMapOvr>
    <a:masterClrMapping/>
  </p:clrMapOvr>
  <p:transition advTm="45022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HIROŠIMA?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napiš, co pojem znamená či vyjadřuje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83274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367967" y="2204864"/>
            <a:ext cx="4593150" cy="3312368"/>
          </a:xfrm>
        </p:spPr>
      </p:pic>
    </p:spTree>
  </p:cSld>
  <p:clrMapOvr>
    <a:masterClrMapping/>
  </p:clrMapOvr>
  <p:transition advTm="45318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3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LINIE MĚST ČESKÉ BUDĚJOVICE – PLZEŇ – KARLOVY VARY?</a:t>
            </a:r>
          </a:p>
          <a:p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napiš, co pojem znamená či vyjadřuje</a:t>
            </a:r>
            <a:endParaRPr lang="cs-CZ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16_linie1.gif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76472"/>
            <a:ext cx="4038600" cy="2973419"/>
          </a:xfrm>
        </p:spPr>
      </p:pic>
    </p:spTree>
  </p:cSld>
  <p:clrMapOvr>
    <a:masterClrMapping/>
  </p:clrMapOvr>
  <p:transition advTm="45209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TOBRUK?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napiš, co pojem znamená či vyjadřuje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Zástupný symbol pro obsah 5" descr="tobruk-2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510250"/>
            <a:ext cx="4038600" cy="2705862"/>
          </a:xfrm>
        </p:spPr>
      </p:pic>
    </p:spTree>
  </p:cSld>
  <p:clrMapOvr>
    <a:masterClrMapping/>
  </p:clrMapOvr>
  <p:transition advTm="4541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LIDICE?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napiš, co pojem znamená či vyjadřuje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lidic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</p:cSld>
  <p:clrMapOvr>
    <a:masterClrMapping/>
  </p:clrMapOvr>
  <p:transition advTm="45334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637112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OSVĚTIM?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napiš, co pojem znamená či vyjadřuje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2296" y="2014970"/>
            <a:ext cx="4861704" cy="3646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116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4172272" cy="4525963"/>
          </a:xfrm>
        </p:spPr>
        <p:txBody>
          <a:bodyPr>
            <a:normAutofit lnSpcReduction="10000"/>
          </a:bodyPr>
          <a:lstStyle/>
          <a:p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REINHARD HEYDRICH?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napiš, co pojem znamená či vyjadřuje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7955" y="1268761"/>
            <a:ext cx="4296045" cy="55996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5053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 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HOLOCAUST?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Stručně napiš, co pojem znamená či vyjadřuje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3978" y="2348880"/>
            <a:ext cx="5060022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Tm="44928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9177270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atlasshrugs2000.typepad.com/atlas_shrugs/images/holocaust4.jpg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www.aviation-history.com/airmen/pearl-harbor2a.jpg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www.litomerice.cz/images/texty/terezin.jpg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pari.wz.cz/fotky_vylodeni/vylodeni_1.jpg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fyzmatik.pise.cz/img/83274.jpg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www.aic.cz/osvobozeni/wordpress/wp-content/uploads/16_linie1.gif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www.kinema.sk/files/recenzie/2008827233/tobruk1.jpg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www.seeprague.cz/photos/lidice.jpg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www.mecem.sk/uploads/images/Foto%20k%20clankom/osviencim.jpg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25.media.tumblr.com/tumblr_li8098fUjG1qfkd10o1_500.jpg</a:t>
            </a:r>
          </a:p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http://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images.virtualjerusalem.com/kidsinshoah.jpg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49275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811</TotalTime>
  <Words>324</Words>
  <Application>Microsoft Office PowerPoint</Application>
  <PresentationFormat>Předvádění na obrazovce (4:3)</PresentationFormat>
  <Paragraphs>52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ZŠ Klášterec nad Ohří, Krátká 676 Autor: Bc. Michael RADIMERSKÝ Název materiálu: VY_32_INOVACE_20_5_ KONTROLNÍ PĚTIMINUTOVKA Č. 20 Číslo projektu: CZ.1.07/1.4.00/21.1115</vt:lpstr>
      <vt:lpstr>PĚTIMINUTOVKA č. 20</vt:lpstr>
      <vt:lpstr>1.</vt:lpstr>
      <vt:lpstr>2.</vt:lpstr>
      <vt:lpstr>3. </vt:lpstr>
      <vt:lpstr>4.</vt:lpstr>
      <vt:lpstr>5. </vt:lpstr>
      <vt:lpstr>6. </vt:lpstr>
      <vt:lpstr>7. </vt:lpstr>
      <vt:lpstr>8. </vt:lpstr>
      <vt:lpstr>9.</vt:lpstr>
      <vt:lpstr>10. 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PĚTIMINUTOVKA č. 4</dc:title>
  <dc:creator>MSI</dc:creator>
  <cp:lastModifiedBy>Bc. Michael RADIMERSKÝ</cp:lastModifiedBy>
  <cp:revision>215</cp:revision>
  <dcterms:created xsi:type="dcterms:W3CDTF">2010-11-17T13:07:34Z</dcterms:created>
  <dcterms:modified xsi:type="dcterms:W3CDTF">2012-10-26T14:56:27Z</dcterms:modified>
</cp:coreProperties>
</file>