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EFFD7AB-E2D1-4F5A-BC45-660AF2D6D0B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7417811" cy="3816424"/>
          </a:xfrm>
        </p:spPr>
        <p:txBody>
          <a:bodyPr>
            <a:normAutofit/>
          </a:bodyPr>
          <a:lstStyle/>
          <a:p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4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VY_32_INOVACE_AJ.6.04_time_prepositions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prepositions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</a:t>
            </a:r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Časové předložky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</a:t>
            </a:r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24.11. 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r>
              <a:rPr lang="cs-CZ" sz="1400" dirty="0">
                <a:solidFill>
                  <a:srgbClr val="C00000"/>
                </a:solidFill>
              </a:rPr>
              <a:t/>
            </a:r>
            <a:br>
              <a:rPr lang="cs-CZ" sz="1400" dirty="0">
                <a:solidFill>
                  <a:srgbClr val="C00000"/>
                </a:solidFill>
              </a:rPr>
            </a:br>
            <a:r>
              <a:rPr lang="cs-CZ" sz="1400" dirty="0">
                <a:solidFill>
                  <a:srgbClr val="C00000"/>
                </a:solidFill>
              </a:rPr>
              <a:t/>
            </a:r>
            <a:br>
              <a:rPr lang="cs-CZ" sz="1400" dirty="0">
                <a:solidFill>
                  <a:srgbClr val="C00000"/>
                </a:solidFill>
              </a:rPr>
            </a:b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364088" y="1268760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868650"/>
            <a:ext cx="37737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2">
                    <a:lumMod val="50000"/>
                  </a:schemeClr>
                </a:solidFill>
              </a:rPr>
              <a:t>Time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50000"/>
                  </a:schemeClr>
                </a:solidFill>
              </a:rPr>
              <a:t>prepositions</a:t>
            </a:r>
            <a:endParaRPr lang="cs-CZ" sz="32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Anotace: Materiál je určen pro žáky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 6. ročníku a slouží k výkladu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a procvičení časových předložek. </a:t>
            </a:r>
            <a:endParaRPr lang="cs-CZ" sz="16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97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TIME PREPOSITIONS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7344932" cy="511256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3100" b="1" u="sng" dirty="0" smtClean="0"/>
              <a:t>AT</a:t>
            </a:r>
            <a:r>
              <a:rPr lang="en-GB" b="1" u="sng" dirty="0" smtClean="0"/>
              <a:t> </a:t>
            </a:r>
            <a:r>
              <a:rPr lang="en-GB" u="sng" dirty="0" smtClean="0"/>
              <a:t>for the time of day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en-GB" sz="2000" dirty="0" smtClean="0"/>
              <a:t>     </a:t>
            </a:r>
            <a:r>
              <a:rPr lang="en-GB" sz="2100" b="1" dirty="0" smtClean="0"/>
              <a:t>at</a:t>
            </a:r>
            <a:r>
              <a:rPr lang="en-GB" sz="2100" dirty="0" smtClean="0"/>
              <a:t> 5 o´clock       </a:t>
            </a:r>
            <a:r>
              <a:rPr lang="en-GB" sz="2100" b="1" dirty="0" smtClean="0"/>
              <a:t> at </a:t>
            </a:r>
            <a:r>
              <a:rPr lang="en-GB" sz="2100" dirty="0" smtClean="0"/>
              <a:t>11:45     </a:t>
            </a:r>
            <a:r>
              <a:rPr lang="en-GB" sz="2100" b="1" dirty="0" smtClean="0"/>
              <a:t>at</a:t>
            </a:r>
            <a:r>
              <a:rPr lang="en-GB" sz="2100" dirty="0" smtClean="0"/>
              <a:t> midnight</a:t>
            </a:r>
          </a:p>
          <a:p>
            <a:pPr>
              <a:lnSpc>
                <a:spcPct val="170000"/>
              </a:lnSpc>
            </a:pPr>
            <a:endParaRPr lang="en-GB" sz="2000" dirty="0" smtClean="0"/>
          </a:p>
          <a:p>
            <a:pPr>
              <a:lnSpc>
                <a:spcPct val="170000"/>
              </a:lnSpc>
            </a:pPr>
            <a:r>
              <a:rPr lang="en-GB" sz="3100" b="1" u="sng" dirty="0" smtClean="0"/>
              <a:t>ON </a:t>
            </a:r>
            <a:r>
              <a:rPr lang="en-GB" u="sng" dirty="0" smtClean="0"/>
              <a:t>for days and dates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en-GB" sz="2000" b="1" dirty="0" smtClean="0"/>
              <a:t>     on </a:t>
            </a:r>
            <a:r>
              <a:rPr lang="en-GB" sz="2000" dirty="0" smtClean="0"/>
              <a:t>Friday     </a:t>
            </a:r>
            <a:r>
              <a:rPr lang="en-GB" sz="2000" b="1" dirty="0" smtClean="0"/>
              <a:t>on</a:t>
            </a:r>
            <a:r>
              <a:rPr lang="en-GB" sz="2000" dirty="0" smtClean="0"/>
              <a:t> 12 March 1991     </a:t>
            </a:r>
            <a:r>
              <a:rPr lang="en-GB" sz="2000" b="1" dirty="0" smtClean="0"/>
              <a:t>on</a:t>
            </a:r>
            <a:r>
              <a:rPr lang="en-GB" sz="2000" dirty="0" smtClean="0"/>
              <a:t> my birthday    </a:t>
            </a:r>
            <a:r>
              <a:rPr lang="en-GB" sz="2000" b="1" dirty="0" smtClean="0"/>
              <a:t> on </a:t>
            </a:r>
            <a:r>
              <a:rPr lang="en-GB" sz="2000" dirty="0" smtClean="0"/>
              <a:t>Christmas Day</a:t>
            </a:r>
          </a:p>
          <a:p>
            <a:pPr>
              <a:lnSpc>
                <a:spcPct val="170000"/>
              </a:lnSpc>
            </a:pPr>
            <a:endParaRPr lang="en-GB" sz="2000" b="1" dirty="0" smtClean="0"/>
          </a:p>
          <a:p>
            <a:pPr>
              <a:lnSpc>
                <a:spcPct val="170000"/>
              </a:lnSpc>
            </a:pPr>
            <a:r>
              <a:rPr lang="en-GB" sz="3100" b="1" u="sng" dirty="0" smtClean="0"/>
              <a:t>IN</a:t>
            </a:r>
            <a:r>
              <a:rPr lang="en-GB" b="1" u="sng" dirty="0" smtClean="0"/>
              <a:t> </a:t>
            </a:r>
            <a:r>
              <a:rPr lang="en-GB" u="sng" dirty="0" smtClean="0"/>
              <a:t>for longer periods </a:t>
            </a:r>
            <a:r>
              <a:rPr lang="en-GB" dirty="0" smtClean="0"/>
              <a:t>(months/years/seasons)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en-GB" sz="2100" dirty="0" smtClean="0"/>
              <a:t>    </a:t>
            </a:r>
            <a:r>
              <a:rPr lang="en-GB" sz="2100" b="1" dirty="0" smtClean="0"/>
              <a:t> in </a:t>
            </a:r>
            <a:r>
              <a:rPr lang="en-GB" sz="2100" dirty="0" smtClean="0"/>
              <a:t>October    </a:t>
            </a:r>
            <a:r>
              <a:rPr lang="en-GB" sz="2100" b="1" dirty="0" smtClean="0"/>
              <a:t> in </a:t>
            </a:r>
            <a:r>
              <a:rPr lang="en-GB" sz="2100" dirty="0" smtClean="0"/>
              <a:t>1994    </a:t>
            </a:r>
            <a:r>
              <a:rPr lang="en-GB" sz="2100" b="1" dirty="0" smtClean="0"/>
              <a:t> in </a:t>
            </a:r>
            <a:r>
              <a:rPr lang="en-GB" sz="2100" dirty="0" smtClean="0"/>
              <a:t>winter     </a:t>
            </a:r>
            <a:r>
              <a:rPr lang="en-GB" sz="2100" b="1" dirty="0" smtClean="0"/>
              <a:t>in</a:t>
            </a:r>
            <a:r>
              <a:rPr lang="en-GB" sz="2100" dirty="0" smtClean="0"/>
              <a:t> the past</a:t>
            </a:r>
          </a:p>
          <a:p>
            <a:pPr marL="68580" indent="0">
              <a:buNone/>
            </a:pPr>
            <a:endParaRPr lang="en-GB" sz="2000" dirty="0" smtClean="0"/>
          </a:p>
          <a:p>
            <a:endParaRPr lang="en-GB" sz="2000" dirty="0" smtClean="0"/>
          </a:p>
          <a:p>
            <a:pPr marL="68580" indent="0">
              <a:buNone/>
            </a:pPr>
            <a:r>
              <a:rPr lang="cs-CZ" sz="2000" b="1" dirty="0" smtClean="0"/>
              <a:t>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1919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PARTS OF THE DAY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dirty="0" smtClean="0"/>
              <a:t>IN </a:t>
            </a:r>
            <a:r>
              <a:rPr lang="en-GB" sz="1900" dirty="0" smtClean="0"/>
              <a:t>the morning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IN </a:t>
            </a:r>
            <a:r>
              <a:rPr lang="en-GB" sz="1900" dirty="0" smtClean="0"/>
              <a:t>the afternoon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IN </a:t>
            </a:r>
            <a:r>
              <a:rPr lang="en-GB" sz="1900" dirty="0" smtClean="0"/>
              <a:t>the evening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en-GB" sz="3600" b="1" dirty="0" smtClean="0"/>
              <a:t>                   BUT</a:t>
            </a:r>
            <a:endParaRPr lang="en-GB" sz="1900" dirty="0" smtClean="0"/>
          </a:p>
          <a:p>
            <a:pPr>
              <a:lnSpc>
                <a:spcPct val="150000"/>
              </a:lnSpc>
            </a:pPr>
            <a:r>
              <a:rPr lang="en-GB" b="1" dirty="0" smtClean="0"/>
              <a:t>AT </a:t>
            </a:r>
            <a:r>
              <a:rPr lang="en-GB" sz="1900" dirty="0" smtClean="0"/>
              <a:t>night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ON </a:t>
            </a:r>
            <a:r>
              <a:rPr lang="en-GB" sz="1900" b="1" u="sng" dirty="0" smtClean="0"/>
              <a:t>Sunday</a:t>
            </a:r>
            <a:r>
              <a:rPr lang="en-GB" sz="1900" b="1" dirty="0" smtClean="0"/>
              <a:t> </a:t>
            </a:r>
            <a:r>
              <a:rPr lang="en-GB" sz="1900" dirty="0" smtClean="0"/>
              <a:t>morning     </a:t>
            </a:r>
            <a:r>
              <a:rPr lang="en-GB" b="1" dirty="0" smtClean="0"/>
              <a:t>ON </a:t>
            </a:r>
            <a:r>
              <a:rPr lang="en-GB" sz="1900" b="1" u="sng" dirty="0" smtClean="0"/>
              <a:t>Friday</a:t>
            </a:r>
            <a:r>
              <a:rPr lang="en-GB" sz="1900" b="1" dirty="0" smtClean="0"/>
              <a:t> </a:t>
            </a:r>
            <a:r>
              <a:rPr lang="en-GB" sz="1900" dirty="0" smtClean="0"/>
              <a:t>evening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240729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ASKING FOR TIME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When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karate </a:t>
            </a:r>
            <a:r>
              <a:rPr lang="cs-CZ" dirty="0" err="1" smtClean="0"/>
              <a:t>lesson</a:t>
            </a:r>
            <a:r>
              <a:rPr lang="cs-CZ" dirty="0" smtClean="0"/>
              <a:t>?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on </a:t>
            </a:r>
            <a:r>
              <a:rPr lang="cs-CZ" dirty="0" err="1"/>
              <a:t>Friday</a:t>
            </a:r>
            <a:r>
              <a:rPr lang="cs-CZ" dirty="0"/>
              <a:t> </a:t>
            </a:r>
            <a:r>
              <a:rPr lang="cs-CZ" dirty="0" err="1"/>
              <a:t>afternoon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</a:t>
            </a: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up?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I 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6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69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3924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 go to school ………. 7:30.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She has French lessons ………. Wednesdays.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………. summer we go on holiday.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He </a:t>
            </a:r>
            <a:r>
              <a:rPr lang="cs-CZ" sz="2000" dirty="0" err="1" smtClean="0"/>
              <a:t>dances</a:t>
            </a:r>
            <a:r>
              <a:rPr lang="cs-CZ" sz="2000" dirty="0" smtClean="0"/>
              <a:t> ………. my </a:t>
            </a:r>
            <a:r>
              <a:rPr lang="cs-CZ" sz="2000" dirty="0" err="1" smtClean="0"/>
              <a:t>birthday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dirty="0" err="1" smtClean="0"/>
              <a:t>learning</a:t>
            </a:r>
            <a:r>
              <a:rPr lang="cs-CZ" sz="2000" dirty="0" smtClean="0"/>
              <a:t> ………. </a:t>
            </a:r>
            <a:r>
              <a:rPr lang="cs-CZ" sz="2000" dirty="0"/>
              <a:t>n</a:t>
            </a:r>
            <a:r>
              <a:rPr lang="cs-CZ" sz="2000" dirty="0" smtClean="0"/>
              <a:t>ight.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born</a:t>
            </a:r>
            <a:r>
              <a:rPr lang="cs-CZ" sz="2000" dirty="0" smtClean="0"/>
              <a:t> ………. 1984.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………. August he </a:t>
            </a:r>
            <a:r>
              <a:rPr lang="cs-CZ" sz="2000" dirty="0" err="1" smtClean="0"/>
              <a:t>goes</a:t>
            </a:r>
            <a:r>
              <a:rPr lang="cs-CZ" sz="2000" dirty="0" smtClean="0"/>
              <a:t> to Egypt.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go to </a:t>
            </a:r>
            <a:r>
              <a:rPr lang="cs-CZ" sz="2000" dirty="0" err="1" smtClean="0"/>
              <a:t>bed</a:t>
            </a:r>
            <a:r>
              <a:rPr lang="cs-CZ" sz="2000" dirty="0" smtClean="0"/>
              <a:t> ………. 10 </a:t>
            </a:r>
            <a:r>
              <a:rPr lang="cs-CZ" sz="2000" dirty="0" err="1" smtClean="0"/>
              <a:t>o´clock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027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METODICKÝ </a:t>
            </a:r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shrnutím a systematickým přehledem časových předložek.</a:t>
            </a:r>
          </a:p>
          <a:p>
            <a:r>
              <a:rPr lang="cs-CZ" dirty="0" smtClean="0"/>
              <a:t>Slouží k výkladu dané látky, po výkladu následuje jednoduché procvičení – žáci do vět zapisují chybějící předložky.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80</TotalTime>
  <Words>222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Název školy: ZŠ štětí, Ostrovní 300 Autor: Lenka Pizúrová Název materiálu: VY_32_INOVACE_AJ.6.04_time_prepositions Název: Time prepositions Vzdělávací oblast: Jazyk a jazyková komunikace vzdělávací obor: Cizí jazyk – anglický jazyk Téma: Časové předložky Ročník:6. Školní rok: 2011/2012 Datum: 24.11. 2011 Číslo operačního programu: CZ.1.07/1.4.00/21.1693  </vt:lpstr>
      <vt:lpstr>TIME PREPOSITIONS</vt:lpstr>
      <vt:lpstr>PARTS OF THE DAY</vt:lpstr>
      <vt:lpstr>ASKING FOR TIME</vt:lpstr>
      <vt:lpstr>PRACTICE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VY_32_INOVACE_Aj.6.ročník.04_Time Název: To be and possessives Vzdělávací oblast: Jazyk a jazyková komunikace vzdělávací obor: Cizí jazyk – anglický jazyk Téma: Čas Ročník:6. Školní rok: 2011/2012 Datum: 14.10. 2011 Číslo operačního programu: CZ.1.07/1.4.00/21.1693</dc:title>
  <dc:creator>PC-03TY</dc:creator>
  <cp:lastModifiedBy>PC-03TY</cp:lastModifiedBy>
  <cp:revision>11</cp:revision>
  <dcterms:created xsi:type="dcterms:W3CDTF">2011-11-21T08:00:31Z</dcterms:created>
  <dcterms:modified xsi:type="dcterms:W3CDTF">2012-03-07T09:04:46Z</dcterms:modified>
</cp:coreProperties>
</file>