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1.gif" ContentType="image/gif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_rels/slideLayout37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6.xml.rels" ContentType="application/vnd.openxmlformats-package.relationships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19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3.xml" ContentType="application/vnd.openxmlformats-officedocument.presentationml.slide+xml"/>
  <Override PartName="/ppt/slides/slide7.xml" ContentType="application/vnd.openxmlformats-officedocument.presentationml.slide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_rels/slide9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slide4.xml" ContentType="application/vnd.openxmlformats-officedocument.presentationml.slide+xml"/>
  <Override PartName="/ppt/slides/slide8.xml" ContentType="application/vnd.openxmlformats-officedocument.presentationml.slide+xml"/>
  <Override PartName="/ppt/slides/slide1.xml" ContentType="application/vnd.openxmlformats-officedocument.presentationml.slide+xml"/>
  <Override PartName="/ppt/slides/slide5.xml" ContentType="application/vnd.openxmlformats-officedocument.presentationml.slide+xml"/>
  <Override PartName="/ppt/slides/slide9.xml" ContentType="application/vnd.openxmlformats-officedocument.presentationml.slide+xml"/>
  <Override PartName="/ppt/slides/slide2.xml" ContentType="application/vnd.openxmlformats-officedocument.presentationml.slide+xml"/>
  <Override PartName="/ppt/slides/slide6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theme/theme4.xml" ContentType="application/vnd.openxmlformats-officedocument.theme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  <p:sldMasterId id="2147483687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5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3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4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7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1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2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5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6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7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5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6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7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9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0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3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4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8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7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1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2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05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0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1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5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6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1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9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0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2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3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4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7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2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1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2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5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46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046360" cy="397764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4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5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82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5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56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57" name="PlaceHolder 4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5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397728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0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1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6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4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5" name="PlaceHolder 4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564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6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8" name="PlaceHolder 3"/>
          <p:cNvSpPr>
            <a:spLocks noGrp="1"/>
          </p:cNvSpPr>
          <p:nvPr>
            <p:ph type="body"/>
          </p:nvPr>
        </p:nvSpPr>
        <p:spPr>
          <a:xfrm>
            <a:off x="457200" y="3681720"/>
            <a:ext cx="80463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1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2" name="PlaceHolder 4"/>
          <p:cNvSpPr>
            <a:spLocks noGrp="1"/>
          </p:cNvSpPr>
          <p:nvPr>
            <p:ph type="body"/>
          </p:nvPr>
        </p:nvSpPr>
        <p:spPr>
          <a:xfrm>
            <a:off x="457992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3" name="PlaceHolder 5"/>
          <p:cNvSpPr>
            <a:spLocks noGrp="1"/>
          </p:cNvSpPr>
          <p:nvPr>
            <p:ph type="body"/>
          </p:nvPr>
        </p:nvSpPr>
        <p:spPr>
          <a:xfrm>
            <a:off x="457200" y="36817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516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  <p:sp>
        <p:nvSpPr>
          <p:cNvPr id="17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6" name="PlaceHolder 3"/>
          <p:cNvSpPr>
            <a:spLocks noGrp="1"/>
          </p:cNvSpPr>
          <p:nvPr>
            <p:ph type="body"/>
          </p:nvPr>
        </p:nvSpPr>
        <p:spPr>
          <a:xfrm>
            <a:off x="4579920" y="1604520"/>
            <a:ext cx="3926160" cy="189684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48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Line 1"/>
          <p:cNvSpPr/>
          <p:nvPr/>
        </p:nvSpPr>
        <p:spPr>
          <a:xfrm>
            <a:off x="8762760" y="0"/>
            <a:ext cx="0" cy="6858000"/>
          </a:xfrm>
          <a:prstGeom prst="line">
            <a:avLst/>
          </a:prstGeom>
          <a:ln w="38160">
            <a:solidFill>
              <a:srgbClr val="fec2ae"/>
            </a:solidFill>
            <a:round/>
          </a:ln>
        </p:spPr>
      </p:sp>
      <p:sp>
        <p:nvSpPr>
          <p:cNvPr id="1" name="Line 2"/>
          <p:cNvSpPr/>
          <p:nvPr/>
        </p:nvSpPr>
        <p:spPr>
          <a:xfrm>
            <a:off x="75960" y="0"/>
            <a:ext cx="0" cy="6858000"/>
          </a:xfrm>
          <a:prstGeom prst="line">
            <a:avLst/>
          </a:prstGeom>
          <a:ln w="57240">
            <a:solidFill>
              <a:srgbClr val="fec2ae"/>
            </a:solidFill>
            <a:round/>
          </a:ln>
        </p:spPr>
      </p:sp>
      <p:sp>
        <p:nvSpPr>
          <p:cNvPr id="2" name="Line 3"/>
          <p:cNvSpPr/>
          <p:nvPr/>
        </p:nvSpPr>
        <p:spPr>
          <a:xfrm>
            <a:off x="8991360" y="0"/>
            <a:ext cx="0" cy="6858000"/>
          </a:xfrm>
          <a:prstGeom prst="line">
            <a:avLst/>
          </a:prstGeom>
          <a:ln w="19080">
            <a:solidFill>
              <a:srgbClr val="fe8637"/>
            </a:solidFill>
            <a:round/>
          </a:ln>
        </p:spPr>
      </p:sp>
      <p:sp>
        <p:nvSpPr>
          <p:cNvPr id="3" name="CustomShape 4"/>
          <p:cNvSpPr/>
          <p:nvPr/>
        </p:nvSpPr>
        <p:spPr>
          <a:xfrm>
            <a:off x="8839080" y="0"/>
            <a:ext cx="304200" cy="6857280"/>
          </a:xfrm>
          <a:prstGeom prst="rect">
            <a:avLst/>
          </a:prstGeom>
          <a:solidFill>
            <a:srgbClr val="fec2ae"/>
          </a:solidFill>
        </p:spPr>
      </p:sp>
      <p:sp>
        <p:nvSpPr>
          <p:cNvPr id="4" name="Line 5"/>
          <p:cNvSpPr/>
          <p:nvPr/>
        </p:nvSpPr>
        <p:spPr>
          <a:xfrm>
            <a:off x="8915400" y="0"/>
            <a:ext cx="0" cy="6858000"/>
          </a:xfrm>
          <a:prstGeom prst="line">
            <a:avLst/>
          </a:prstGeom>
          <a:ln w="9360">
            <a:solidFill>
              <a:srgbClr val="fe8637"/>
            </a:solidFill>
            <a:round/>
          </a:ln>
        </p:spPr>
      </p:sp>
      <p:sp>
        <p:nvSpPr>
          <p:cNvPr id="5" name="CustomShape 6"/>
          <p:cNvSpPr/>
          <p:nvPr/>
        </p:nvSpPr>
        <p:spPr>
          <a:xfrm>
            <a:off x="8156520" y="5715000"/>
            <a:ext cx="547920" cy="547920"/>
          </a:xfrm>
          <a:prstGeom prst="ellipse">
            <a:avLst/>
          </a:prstGeom>
          <a:solidFill>
            <a:srgbClr val="fe8637"/>
          </a:solidFill>
        </p:spPr>
      </p:sp>
      <p:sp>
        <p:nvSpPr>
          <p:cNvPr id="6" name="CustomShape 7"/>
          <p:cNvSpPr/>
          <p:nvPr/>
        </p:nvSpPr>
        <p:spPr>
          <a:xfrm>
            <a:off x="380880" y="0"/>
            <a:ext cx="608760" cy="6857280"/>
          </a:xfrm>
          <a:prstGeom prst="rect">
            <a:avLst/>
          </a:prstGeom>
          <a:solidFill>
            <a:srgbClr val="fec2ae"/>
          </a:solidFill>
        </p:spPr>
      </p:sp>
      <p:sp>
        <p:nvSpPr>
          <p:cNvPr id="7" name="CustomShape 8"/>
          <p:cNvSpPr/>
          <p:nvPr/>
        </p:nvSpPr>
        <p:spPr>
          <a:xfrm>
            <a:off x="276480" y="0"/>
            <a:ext cx="104040" cy="6857280"/>
          </a:xfrm>
          <a:prstGeom prst="rect">
            <a:avLst/>
          </a:prstGeom>
          <a:solidFill>
            <a:srgbClr val="fed9cd"/>
          </a:solidFill>
        </p:spPr>
      </p:sp>
      <p:sp>
        <p:nvSpPr>
          <p:cNvPr id="8" name="CustomShape 9"/>
          <p:cNvSpPr/>
          <p:nvPr/>
        </p:nvSpPr>
        <p:spPr>
          <a:xfrm>
            <a:off x="990720" y="0"/>
            <a:ext cx="181080" cy="6857280"/>
          </a:xfrm>
          <a:prstGeom prst="rect">
            <a:avLst/>
          </a:prstGeom>
          <a:solidFill>
            <a:srgbClr val="fed9cd"/>
          </a:solidFill>
        </p:spPr>
      </p:sp>
      <p:sp>
        <p:nvSpPr>
          <p:cNvPr id="9" name="CustomShape 10"/>
          <p:cNvSpPr/>
          <p:nvPr/>
        </p:nvSpPr>
        <p:spPr>
          <a:xfrm>
            <a:off x="1141200" y="0"/>
            <a:ext cx="229680" cy="6857280"/>
          </a:xfrm>
          <a:prstGeom prst="rect">
            <a:avLst/>
          </a:prstGeom>
          <a:solidFill>
            <a:srgbClr val="feede8"/>
          </a:solidFill>
        </p:spPr>
      </p:sp>
      <p:sp>
        <p:nvSpPr>
          <p:cNvPr id="10" name="Line 11"/>
          <p:cNvSpPr/>
          <p:nvPr/>
        </p:nvSpPr>
        <p:spPr>
          <a:xfrm>
            <a:off x="106200" y="0"/>
            <a:ext cx="0" cy="6858000"/>
          </a:xfrm>
          <a:prstGeom prst="line">
            <a:avLst/>
          </a:prstGeom>
          <a:ln w="57240">
            <a:solidFill>
              <a:srgbClr val="fec2ae"/>
            </a:solidFill>
            <a:round/>
          </a:ln>
        </p:spPr>
      </p:sp>
      <p:sp>
        <p:nvSpPr>
          <p:cNvPr id="11" name="Line 12"/>
          <p:cNvSpPr/>
          <p:nvPr/>
        </p:nvSpPr>
        <p:spPr>
          <a:xfrm>
            <a:off x="914400" y="0"/>
            <a:ext cx="0" cy="6858000"/>
          </a:xfrm>
          <a:prstGeom prst="line">
            <a:avLst/>
          </a:prstGeom>
          <a:ln w="57240">
            <a:solidFill>
              <a:srgbClr val="feede8"/>
            </a:solidFill>
            <a:round/>
          </a:ln>
        </p:spPr>
      </p:sp>
      <p:sp>
        <p:nvSpPr>
          <p:cNvPr id="12" name="Line 13"/>
          <p:cNvSpPr/>
          <p:nvPr/>
        </p:nvSpPr>
        <p:spPr>
          <a:xfrm>
            <a:off x="853920" y="0"/>
            <a:ext cx="0" cy="6858000"/>
          </a:xfrm>
          <a:prstGeom prst="line">
            <a:avLst/>
          </a:prstGeom>
          <a:ln w="57240">
            <a:solidFill>
              <a:srgbClr val="fec2ae"/>
            </a:solidFill>
            <a:round/>
          </a:ln>
        </p:spPr>
      </p:sp>
      <p:sp>
        <p:nvSpPr>
          <p:cNvPr id="13" name="Line 14"/>
          <p:cNvSpPr/>
          <p:nvPr/>
        </p:nvSpPr>
        <p:spPr>
          <a:xfrm>
            <a:off x="1726560" y="0"/>
            <a:ext cx="0" cy="6858000"/>
          </a:xfrm>
          <a:prstGeom prst="line">
            <a:avLst/>
          </a:prstGeom>
          <a:ln w="28440">
            <a:solidFill>
              <a:srgbClr val="fec2ae"/>
            </a:solidFill>
            <a:round/>
          </a:ln>
        </p:spPr>
      </p:sp>
      <p:sp>
        <p:nvSpPr>
          <p:cNvPr id="14" name="Line 15"/>
          <p:cNvSpPr/>
          <p:nvPr/>
        </p:nvSpPr>
        <p:spPr>
          <a:xfrm>
            <a:off x="1066680" y="0"/>
            <a:ext cx="0" cy="6858000"/>
          </a:xfrm>
          <a:prstGeom prst="line">
            <a:avLst/>
          </a:prstGeom>
          <a:ln w="9360">
            <a:solidFill>
              <a:srgbClr val="fec2ae"/>
            </a:solidFill>
            <a:round/>
          </a:ln>
        </p:spPr>
      </p:sp>
      <p:sp>
        <p:nvSpPr>
          <p:cNvPr id="15" name="Line 16"/>
          <p:cNvSpPr/>
          <p:nvPr/>
        </p:nvSpPr>
        <p:spPr>
          <a:xfrm>
            <a:off x="9113760" y="0"/>
            <a:ext cx="0" cy="6858000"/>
          </a:xfrm>
          <a:prstGeom prst="line">
            <a:avLst/>
          </a:prstGeom>
          <a:ln w="57240">
            <a:solidFill>
              <a:srgbClr val="fec2ae"/>
            </a:solidFill>
            <a:round/>
          </a:ln>
        </p:spPr>
      </p:sp>
      <p:sp>
        <p:nvSpPr>
          <p:cNvPr id="16" name="CustomShape 17"/>
          <p:cNvSpPr/>
          <p:nvPr/>
        </p:nvSpPr>
        <p:spPr>
          <a:xfrm>
            <a:off x="1219320" y="0"/>
            <a:ext cx="75600" cy="6857280"/>
          </a:xfrm>
          <a:prstGeom prst="rect">
            <a:avLst/>
          </a:prstGeom>
          <a:solidFill>
            <a:srgbClr val="fec2ae"/>
          </a:solidFill>
        </p:spPr>
      </p:sp>
      <p:sp>
        <p:nvSpPr>
          <p:cNvPr id="17" name="CustomShape 18"/>
          <p:cNvSpPr/>
          <p:nvPr/>
        </p:nvSpPr>
        <p:spPr>
          <a:xfrm>
            <a:off x="609480" y="3429000"/>
            <a:ext cx="1294560" cy="1294560"/>
          </a:xfrm>
          <a:prstGeom prst="ellipse">
            <a:avLst/>
          </a:prstGeom>
          <a:solidFill>
            <a:srgbClr val="fe8637"/>
          </a:solidFill>
        </p:spPr>
      </p:sp>
      <p:sp>
        <p:nvSpPr>
          <p:cNvPr id="18" name="CustomShape 19"/>
          <p:cNvSpPr/>
          <p:nvPr/>
        </p:nvSpPr>
        <p:spPr>
          <a:xfrm>
            <a:off x="1309680" y="4866840"/>
            <a:ext cx="640800" cy="640800"/>
          </a:xfrm>
          <a:prstGeom prst="ellipse">
            <a:avLst/>
          </a:prstGeom>
          <a:solidFill>
            <a:srgbClr val="fe8637"/>
          </a:solidFill>
        </p:spPr>
      </p:sp>
      <p:sp>
        <p:nvSpPr>
          <p:cNvPr id="19" name="CustomShape 20"/>
          <p:cNvSpPr/>
          <p:nvPr/>
        </p:nvSpPr>
        <p:spPr>
          <a:xfrm>
            <a:off x="1091160" y="5500800"/>
            <a:ext cx="136440" cy="136440"/>
          </a:xfrm>
          <a:prstGeom prst="ellipse">
            <a:avLst/>
          </a:prstGeom>
          <a:solidFill>
            <a:srgbClr val="fe8637"/>
          </a:solidFill>
        </p:spPr>
      </p:sp>
      <p:sp>
        <p:nvSpPr>
          <p:cNvPr id="20" name="CustomShape 21"/>
          <p:cNvSpPr/>
          <p:nvPr/>
        </p:nvSpPr>
        <p:spPr>
          <a:xfrm>
            <a:off x="1664280" y="5788080"/>
            <a:ext cx="273600" cy="273600"/>
          </a:xfrm>
          <a:prstGeom prst="ellipse">
            <a:avLst/>
          </a:prstGeom>
          <a:solidFill>
            <a:srgbClr val="fe8637"/>
          </a:solidFill>
        </p:spPr>
      </p:sp>
      <p:sp>
        <p:nvSpPr>
          <p:cNvPr id="21" name="CustomShape 22"/>
          <p:cNvSpPr/>
          <p:nvPr/>
        </p:nvSpPr>
        <p:spPr>
          <a:xfrm>
            <a:off x="1905120" y="4495680"/>
            <a:ext cx="365040" cy="365040"/>
          </a:xfrm>
          <a:prstGeom prst="ellipse">
            <a:avLst/>
          </a:prstGeom>
          <a:solidFill>
            <a:srgbClr val="fe8637"/>
          </a:solidFill>
        </p:spPr>
      </p:sp>
      <p:sp>
        <p:nvSpPr>
          <p:cNvPr id="22" name="PlaceHolder 23"/>
          <p:cNvSpPr>
            <a:spLocks noGrp="1"/>
          </p:cNvSpPr>
          <p:nvPr>
            <p:ph type="title"/>
          </p:nvPr>
        </p:nvSpPr>
        <p:spPr>
          <a:xfrm>
            <a:off x="457200" y="274680"/>
            <a:ext cx="7466760" cy="114264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23" name="PlaceHolder 24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Line 1"/>
          <p:cNvSpPr/>
          <p:nvPr/>
        </p:nvSpPr>
        <p:spPr>
          <a:xfrm>
            <a:off x="8762760" y="0"/>
            <a:ext cx="0" cy="6858000"/>
          </a:xfrm>
          <a:prstGeom prst="line">
            <a:avLst/>
          </a:prstGeom>
          <a:ln w="38160">
            <a:solidFill>
              <a:srgbClr val="fec2ae"/>
            </a:solidFill>
            <a:round/>
          </a:ln>
        </p:spPr>
      </p:sp>
      <p:sp>
        <p:nvSpPr>
          <p:cNvPr id="57" name="Line 2"/>
          <p:cNvSpPr/>
          <p:nvPr/>
        </p:nvSpPr>
        <p:spPr>
          <a:xfrm>
            <a:off x="75960" y="0"/>
            <a:ext cx="0" cy="6858000"/>
          </a:xfrm>
          <a:prstGeom prst="line">
            <a:avLst/>
          </a:prstGeom>
          <a:ln w="57240">
            <a:solidFill>
              <a:srgbClr val="fec2ae"/>
            </a:solidFill>
            <a:round/>
          </a:ln>
        </p:spPr>
      </p:sp>
      <p:sp>
        <p:nvSpPr>
          <p:cNvPr id="58" name="Line 3"/>
          <p:cNvSpPr/>
          <p:nvPr/>
        </p:nvSpPr>
        <p:spPr>
          <a:xfrm>
            <a:off x="8991360" y="0"/>
            <a:ext cx="0" cy="6858000"/>
          </a:xfrm>
          <a:prstGeom prst="line">
            <a:avLst/>
          </a:prstGeom>
          <a:ln w="19080">
            <a:solidFill>
              <a:srgbClr val="fe8637"/>
            </a:solidFill>
            <a:round/>
          </a:ln>
        </p:spPr>
      </p:sp>
      <p:sp>
        <p:nvSpPr>
          <p:cNvPr id="59" name="CustomShape 4"/>
          <p:cNvSpPr/>
          <p:nvPr/>
        </p:nvSpPr>
        <p:spPr>
          <a:xfrm>
            <a:off x="8839080" y="0"/>
            <a:ext cx="304200" cy="6857280"/>
          </a:xfrm>
          <a:prstGeom prst="rect">
            <a:avLst/>
          </a:prstGeom>
          <a:solidFill>
            <a:srgbClr val="fec2ae"/>
          </a:solidFill>
        </p:spPr>
      </p:sp>
      <p:sp>
        <p:nvSpPr>
          <p:cNvPr id="60" name="Line 5"/>
          <p:cNvSpPr/>
          <p:nvPr/>
        </p:nvSpPr>
        <p:spPr>
          <a:xfrm>
            <a:off x="8915400" y="0"/>
            <a:ext cx="0" cy="6858000"/>
          </a:xfrm>
          <a:prstGeom prst="line">
            <a:avLst/>
          </a:prstGeom>
          <a:ln w="9360">
            <a:solidFill>
              <a:srgbClr val="fe8637"/>
            </a:solidFill>
            <a:round/>
          </a:ln>
        </p:spPr>
      </p:sp>
      <p:sp>
        <p:nvSpPr>
          <p:cNvPr id="61" name="CustomShape 6"/>
          <p:cNvSpPr/>
          <p:nvPr/>
        </p:nvSpPr>
        <p:spPr>
          <a:xfrm>
            <a:off x="8156520" y="5715000"/>
            <a:ext cx="547920" cy="547920"/>
          </a:xfrm>
          <a:prstGeom prst="ellipse">
            <a:avLst/>
          </a:prstGeom>
          <a:solidFill>
            <a:srgbClr val="fe8637"/>
          </a:solidFill>
        </p:spPr>
      </p:sp>
      <p:sp>
        <p:nvSpPr>
          <p:cNvPr id="62" name="PlaceHolder 7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63" name="PlaceHolder 8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Line 1"/>
          <p:cNvSpPr/>
          <p:nvPr/>
        </p:nvSpPr>
        <p:spPr>
          <a:xfrm>
            <a:off x="8762760" y="0"/>
            <a:ext cx="0" cy="6858000"/>
          </a:xfrm>
          <a:prstGeom prst="line">
            <a:avLst/>
          </a:prstGeom>
          <a:ln w="38160">
            <a:solidFill>
              <a:srgbClr val="fec2ae"/>
            </a:solidFill>
            <a:round/>
          </a:ln>
        </p:spPr>
      </p:sp>
      <p:sp>
        <p:nvSpPr>
          <p:cNvPr id="97" name="Line 2"/>
          <p:cNvSpPr/>
          <p:nvPr/>
        </p:nvSpPr>
        <p:spPr>
          <a:xfrm>
            <a:off x="75960" y="0"/>
            <a:ext cx="0" cy="6858000"/>
          </a:xfrm>
          <a:prstGeom prst="line">
            <a:avLst/>
          </a:prstGeom>
          <a:ln w="57240">
            <a:solidFill>
              <a:srgbClr val="fec2ae"/>
            </a:solidFill>
            <a:round/>
          </a:ln>
        </p:spPr>
      </p:sp>
      <p:sp>
        <p:nvSpPr>
          <p:cNvPr id="98" name="Line 3"/>
          <p:cNvSpPr/>
          <p:nvPr/>
        </p:nvSpPr>
        <p:spPr>
          <a:xfrm>
            <a:off x="8991360" y="0"/>
            <a:ext cx="0" cy="6858000"/>
          </a:xfrm>
          <a:prstGeom prst="line">
            <a:avLst/>
          </a:prstGeom>
          <a:ln w="19080">
            <a:solidFill>
              <a:srgbClr val="fe8637"/>
            </a:solidFill>
            <a:round/>
          </a:ln>
        </p:spPr>
      </p:sp>
      <p:sp>
        <p:nvSpPr>
          <p:cNvPr id="99" name="CustomShape 4"/>
          <p:cNvSpPr/>
          <p:nvPr/>
        </p:nvSpPr>
        <p:spPr>
          <a:xfrm>
            <a:off x="8839080" y="0"/>
            <a:ext cx="304200" cy="6857280"/>
          </a:xfrm>
          <a:prstGeom prst="rect">
            <a:avLst/>
          </a:prstGeom>
          <a:solidFill>
            <a:srgbClr val="fec2ae"/>
          </a:solidFill>
        </p:spPr>
      </p:sp>
      <p:sp>
        <p:nvSpPr>
          <p:cNvPr id="100" name="Line 5"/>
          <p:cNvSpPr/>
          <p:nvPr/>
        </p:nvSpPr>
        <p:spPr>
          <a:xfrm>
            <a:off x="8915400" y="0"/>
            <a:ext cx="0" cy="6858000"/>
          </a:xfrm>
          <a:prstGeom prst="line">
            <a:avLst/>
          </a:prstGeom>
          <a:ln w="9360">
            <a:solidFill>
              <a:srgbClr val="fe8637"/>
            </a:solidFill>
            <a:round/>
          </a:ln>
        </p:spPr>
      </p:sp>
      <p:sp>
        <p:nvSpPr>
          <p:cNvPr id="101" name="CustomShape 6"/>
          <p:cNvSpPr/>
          <p:nvPr/>
        </p:nvSpPr>
        <p:spPr>
          <a:xfrm>
            <a:off x="8156520" y="5715000"/>
            <a:ext cx="547920" cy="547920"/>
          </a:xfrm>
          <a:prstGeom prst="ellipse">
            <a:avLst/>
          </a:prstGeom>
          <a:solidFill>
            <a:srgbClr val="fe8637"/>
          </a:solidFill>
        </p:spPr>
      </p:sp>
      <p:sp>
        <p:nvSpPr>
          <p:cNvPr id="102" name="PlaceHolder 7"/>
          <p:cNvSpPr>
            <a:spLocks noGrp="1"/>
          </p:cNvSpPr>
          <p:nvPr>
            <p:ph type="title"/>
          </p:nvPr>
        </p:nvSpPr>
        <p:spPr>
          <a:xfrm>
            <a:off x="457200" y="274680"/>
            <a:ext cx="7466760" cy="114264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103" name="PlaceHolder 8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Line 1"/>
          <p:cNvSpPr/>
          <p:nvPr/>
        </p:nvSpPr>
        <p:spPr>
          <a:xfrm>
            <a:off x="8762760" y="0"/>
            <a:ext cx="0" cy="6858000"/>
          </a:xfrm>
          <a:prstGeom prst="line">
            <a:avLst/>
          </a:prstGeom>
          <a:ln w="38160">
            <a:solidFill>
              <a:srgbClr val="fec2ae"/>
            </a:solidFill>
            <a:round/>
          </a:ln>
        </p:spPr>
      </p:sp>
      <p:sp>
        <p:nvSpPr>
          <p:cNvPr id="137" name="Line 2"/>
          <p:cNvSpPr/>
          <p:nvPr/>
        </p:nvSpPr>
        <p:spPr>
          <a:xfrm>
            <a:off x="75960" y="0"/>
            <a:ext cx="0" cy="6858000"/>
          </a:xfrm>
          <a:prstGeom prst="line">
            <a:avLst/>
          </a:prstGeom>
          <a:ln w="57240">
            <a:solidFill>
              <a:srgbClr val="fec2ae"/>
            </a:solidFill>
            <a:round/>
          </a:ln>
        </p:spPr>
      </p:sp>
      <p:sp>
        <p:nvSpPr>
          <p:cNvPr id="138" name="Line 3"/>
          <p:cNvSpPr/>
          <p:nvPr/>
        </p:nvSpPr>
        <p:spPr>
          <a:xfrm>
            <a:off x="8991360" y="0"/>
            <a:ext cx="0" cy="6858000"/>
          </a:xfrm>
          <a:prstGeom prst="line">
            <a:avLst/>
          </a:prstGeom>
          <a:ln w="19080">
            <a:solidFill>
              <a:srgbClr val="fe8637"/>
            </a:solidFill>
            <a:round/>
          </a:ln>
        </p:spPr>
      </p:sp>
      <p:sp>
        <p:nvSpPr>
          <p:cNvPr id="139" name="CustomShape 4"/>
          <p:cNvSpPr/>
          <p:nvPr/>
        </p:nvSpPr>
        <p:spPr>
          <a:xfrm>
            <a:off x="8839080" y="0"/>
            <a:ext cx="304200" cy="6857280"/>
          </a:xfrm>
          <a:prstGeom prst="rect">
            <a:avLst/>
          </a:prstGeom>
          <a:solidFill>
            <a:srgbClr val="fec2ae"/>
          </a:solidFill>
        </p:spPr>
      </p:sp>
      <p:sp>
        <p:nvSpPr>
          <p:cNvPr id="140" name="Line 5"/>
          <p:cNvSpPr/>
          <p:nvPr/>
        </p:nvSpPr>
        <p:spPr>
          <a:xfrm>
            <a:off x="8915400" y="0"/>
            <a:ext cx="0" cy="6858000"/>
          </a:xfrm>
          <a:prstGeom prst="line">
            <a:avLst/>
          </a:prstGeom>
          <a:ln w="9360">
            <a:solidFill>
              <a:srgbClr val="fe8637"/>
            </a:solidFill>
            <a:round/>
          </a:ln>
        </p:spPr>
      </p:sp>
      <p:sp>
        <p:nvSpPr>
          <p:cNvPr id="141" name="CustomShape 6"/>
          <p:cNvSpPr/>
          <p:nvPr/>
        </p:nvSpPr>
        <p:spPr>
          <a:xfrm>
            <a:off x="8156520" y="5715000"/>
            <a:ext cx="547920" cy="547920"/>
          </a:xfrm>
          <a:prstGeom prst="ellipse">
            <a:avLst/>
          </a:prstGeom>
          <a:solidFill>
            <a:srgbClr val="fe8637"/>
          </a:solidFill>
        </p:spPr>
      </p:sp>
      <p:sp>
        <p:nvSpPr>
          <p:cNvPr id="142" name="PlaceHolder 7"/>
          <p:cNvSpPr>
            <a:spLocks noGrp="1"/>
          </p:cNvSpPr>
          <p:nvPr>
            <p:ph type="title"/>
          </p:nvPr>
        </p:nvSpPr>
        <p:spPr>
          <a:xfrm>
            <a:off x="457200" y="274680"/>
            <a:ext cx="7466760" cy="114264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Klikněte pro úpravu formátu textu nadpisu</a:t>
            </a:r>
            <a:endParaRPr/>
          </a:p>
        </p:txBody>
      </p:sp>
      <p:sp>
        <p:nvSpPr>
          <p:cNvPr id="143" name="PlaceHolder 8"/>
          <p:cNvSpPr>
            <a:spLocks noGrp="1"/>
          </p:cNvSpPr>
          <p:nvPr>
            <p:ph type="body"/>
          </p:nvPr>
        </p:nvSpPr>
        <p:spPr>
          <a:xfrm>
            <a:off x="457200" y="1600200"/>
            <a:ext cx="3643200" cy="4872960"/>
          </a:xfrm>
          <a:prstGeom prst="rect">
            <a:avLst/>
          </a:prstGeom>
        </p:spPr>
        <p:txBody>
          <a:bodyPr anchor="ctr"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  <p:sp>
        <p:nvSpPr>
          <p:cNvPr id="144" name="PlaceHolder 9"/>
          <p:cNvSpPr>
            <a:spLocks noGrp="1"/>
          </p:cNvSpPr>
          <p:nvPr>
            <p:ph type="body"/>
          </p:nvPr>
        </p:nvSpPr>
        <p:spPr>
          <a:xfrm>
            <a:off x="4283280" y="1600200"/>
            <a:ext cx="3643200" cy="4872960"/>
          </a:xfrm>
          <a:prstGeom prst="rect">
            <a:avLst/>
          </a:prstGeom>
        </p:spPr>
        <p:txBody>
          <a:bodyPr anchor="ctr"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gif"/><Relationship Id="rId2" Type="http://schemas.openxmlformats.org/officeDocument/2006/relationships/image" Target="../media/image2.jpeg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image" Target="../media/image4.jpeg"/><Relationship Id="rId3" Type="http://schemas.openxmlformats.org/officeDocument/2006/relationships/image" Target="../media/image5.jpeg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6" Type="http://schemas.openxmlformats.org/officeDocument/2006/relationships/slideLayout" Target="../slideLayouts/slideLayout29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0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hyperlink" Target="http://office.microsoft.com/cs-cz/images/results.aspx?ex=2&amp;qu=plavat" TargetMode="External"/><Relationship Id="rId2" Type="http://schemas.openxmlformats.org/officeDocument/2006/relationships/hyperlink" Target="http://office.microsoft.com/cs-cz/images/results.aspx?ex=2&amp;qu=plavat" TargetMode="External"/><Relationship Id="rId3" Type="http://schemas.openxmlformats.org/officeDocument/2006/relationships/hyperlink" Target="http://office.microsoft.com/cs-cz/images/results.aspx?ex=2&amp;qu=plavat" TargetMode="External"/><Relationship Id="rId4" Type="http://schemas.openxmlformats.org/officeDocument/2006/relationships/hyperlink" Target="http://office.microsoft.com/cs-cz/images/results.aspx?ex=2&amp;qu=plavat" TargetMode="External"/><Relationship Id="rId5" Type="http://schemas.openxmlformats.org/officeDocument/2006/relationships/hyperlink" Target="http://office.microsoft.com/cs-cz/images/results.aspx?ex=2&amp;qu=plavat" TargetMode="External"/><Relationship Id="rId6" Type="http://schemas.openxmlformats.org/officeDocument/2006/relationships/hyperlink" Target="http://office.microsoft.com/cs-cz/images/results.aspx?ex=2&amp;qu=plavat" TargetMode="External"/><Relationship Id="rId7" Type="http://schemas.openxmlformats.org/officeDocument/2006/relationships/hyperlink" Target="http://office.microsoft.com/cs-cz/images/results.aspx?ex=2&amp;qu=plavat" TargetMode="External"/><Relationship Id="rId8" Type="http://schemas.openxmlformats.org/officeDocument/2006/relationships/hyperlink" Target="http://office.microsoft.com/cs-cz/images/results.aspx?ex=2&amp;qu=plavat" TargetMode="External"/><Relationship Id="rId9" Type="http://schemas.openxmlformats.org/officeDocument/2006/relationships/hyperlink" Target="http://office.microsoft.com/cs-cz/images/results.aspx?ex=2&amp;qu=plavat" TargetMode="External"/><Relationship Id="rId10" Type="http://schemas.openxmlformats.org/officeDocument/2006/relationships/hyperlink" Target="http://office.microsoft.com/cs-cz/images/results.aspx?ex=2&amp;qu=plavat" TargetMode="External"/><Relationship Id="rId11" Type="http://schemas.openxmlformats.org/officeDocument/2006/relationships/hyperlink" Target="http://office.microsoft.com/cs-cz/images/results.aspx?ex=2&amp;qu=plavat" TargetMode="External"/><Relationship Id="rId12" Type="http://schemas.openxmlformats.org/officeDocument/2006/relationships/hyperlink" Target="http://office.microsoft.com/cs-cz/images/results.aspx?ex=2&amp;qu=plavat" TargetMode="External"/><Relationship Id="rId13" Type="http://schemas.openxmlformats.org/officeDocument/2006/relationships/hyperlink" Target="http://office.microsoft.com/cs-cz/images/results.aspx?ex=2&amp;qu=plavat" TargetMode="External"/><Relationship Id="rId14" Type="http://schemas.openxmlformats.org/officeDocument/2006/relationships/hyperlink" Target="http://office.microsoft.com/cs-cz/images/results.aspx?ex=2&amp;qu=plavat" TargetMode="External"/><Relationship Id="rId15" Type="http://schemas.openxmlformats.org/officeDocument/2006/relationships/hyperlink" Target="http://office.microsoft.com/cs-cz/images/results.aspx?ex=2&amp;qu=plavat" TargetMode="External"/><Relationship Id="rId16" Type="http://schemas.openxmlformats.org/officeDocument/2006/relationships/hyperlink" Target="http://office.microsoft.com/cs-cz/images/results.aspx?ex=2&amp;qu=plavat" TargetMode="External"/><Relationship Id="rId17" Type="http://schemas.openxmlformats.org/officeDocument/2006/relationships/hyperlink" Target="http://office.microsoft.com/cs-cz/images/results.aspx?ex=2&amp;qu=plavat" TargetMode="External"/><Relationship Id="rId18" Type="http://schemas.openxmlformats.org/officeDocument/2006/relationships/hyperlink" Target="http://office.microsoft.com/cs-cz/images/results.aspx?qu=ly%C5%BEe&amp;ex=1&amp;ctt=1" TargetMode="External"/><Relationship Id="rId19" Type="http://schemas.openxmlformats.org/officeDocument/2006/relationships/hyperlink" Target="http://office.microsoft.com/cs-cz/images/results.aspx?qu=ly%C5%BEe&amp;ex=1&amp;ctt=1" TargetMode="External"/><Relationship Id="rId20" Type="http://schemas.openxmlformats.org/officeDocument/2006/relationships/hyperlink" Target="http://office.microsoft.com/cs-cz/images/results.aspx?qu=ly%C5%BEe&amp;ex=1&amp;ctt=1" TargetMode="External"/><Relationship Id="rId21" Type="http://schemas.openxmlformats.org/officeDocument/2006/relationships/hyperlink" Target="http://office.microsoft.com/cs-cz/images/results.aspx?qu=ly%C5%BEe&amp;ex=1&amp;ctt=1" TargetMode="External"/><Relationship Id="rId22" Type="http://schemas.openxmlformats.org/officeDocument/2006/relationships/hyperlink" Target="http://office.microsoft.com/cs-cz/images/results.aspx?qu=ly%C5%BEe&amp;ex=1&amp;ctt=1" TargetMode="External"/><Relationship Id="rId23" Type="http://schemas.openxmlformats.org/officeDocument/2006/relationships/hyperlink" Target="http://office.microsoft.com/cs-cz/images/results.aspx?qu=ly%C5%BEe&amp;ex=1&amp;ctt=1" TargetMode="External"/><Relationship Id="rId24" Type="http://schemas.openxmlformats.org/officeDocument/2006/relationships/hyperlink" Target="http://office.microsoft.com/cs-cz/images/results.aspx?qu=ly%C5%BEe&amp;ex=1&amp;ctt=1" TargetMode="External"/><Relationship Id="rId25" Type="http://schemas.openxmlformats.org/officeDocument/2006/relationships/hyperlink" Target="http://office.microsoft.com/cs-cz/images/results.aspx?qu=ly%C5%BEe&amp;ex=1&amp;ctt=1" TargetMode="External"/><Relationship Id="rId26" Type="http://schemas.openxmlformats.org/officeDocument/2006/relationships/hyperlink" Target="http://office.microsoft.com/cs-cz/images/results.aspx?qu=ly%C5%BEe&amp;ex=1&amp;ctt=1" TargetMode="External"/><Relationship Id="rId27" Type="http://schemas.openxmlformats.org/officeDocument/2006/relationships/hyperlink" Target="http://office.microsoft.com/cs-cz/images/results.aspx?qu=ly%C5%BEe&amp;ex=1&amp;ctt=1" TargetMode="External"/><Relationship Id="rId28" Type="http://schemas.openxmlformats.org/officeDocument/2006/relationships/hyperlink" Target="http://office.microsoft.com/cs-cz/images/results.aspx?qu=ly%C5%BEe&amp;ex=1&amp;ctt=1" TargetMode="External"/><Relationship Id="rId29" Type="http://schemas.openxmlformats.org/officeDocument/2006/relationships/hyperlink" Target="http://office.microsoft.com/cs-cz/images/results.aspx?qu=ly%C5%BEe&amp;ex=1&amp;ctt=1" TargetMode="External"/><Relationship Id="rId30" Type="http://schemas.openxmlformats.org/officeDocument/2006/relationships/hyperlink" Target="http://office.microsoft.com/cs-cz/images/results.aspx?qu=ly%C5%BEe&amp;ex=1&amp;ctt=1" TargetMode="External"/><Relationship Id="rId31" Type="http://schemas.openxmlformats.org/officeDocument/2006/relationships/hyperlink" Target="http://office.microsoft.com/cs-cz/images/results.aspx?qu=ly%C5%BEe&amp;ex=1&amp;ctt=1" TargetMode="External"/><Relationship Id="rId32" Type="http://schemas.openxmlformats.org/officeDocument/2006/relationships/hyperlink" Target="http://office.microsoft.com/cs-cz/images/results.aspx?qu=ly%C5%BEe&amp;ex=1&amp;ctt=1" TargetMode="External"/><Relationship Id="rId33" Type="http://schemas.openxmlformats.org/officeDocument/2006/relationships/hyperlink" Target="http://office.microsoft.com/cs-cz/images/results.aspx?qu=ly%C5%BEe&amp;ex=1&amp;ctt=1" TargetMode="External"/><Relationship Id="rId34" Type="http://schemas.openxmlformats.org/officeDocument/2006/relationships/hyperlink" Target="http://office.microsoft.com/cs-cz/images/results.aspx?qu=ly%C5%BEe&amp;ex=1&amp;ctt=1" TargetMode="External"/><Relationship Id="rId35" Type="http://schemas.openxmlformats.org/officeDocument/2006/relationships/hyperlink" Target="http://office.microsoft.com/cs-cz/images/results.aspx?qu=ly%C5%BEe&amp;ex=1&amp;ctt=1" TargetMode="External"/><Relationship Id="rId36" Type="http://schemas.openxmlformats.org/officeDocument/2006/relationships/hyperlink" Target="http://office.microsoft.com/cs-cz/images/results.aspx?qu=ly%C5%BEe&amp;ex=1&amp;ctt=1" TargetMode="External"/><Relationship Id="rId37" Type="http://schemas.openxmlformats.org/officeDocument/2006/relationships/hyperlink" Target="http://office.microsoft.com/cs-cz/images/results.aspx?qu=ly%C5%BEe&amp;ex=1&amp;ctt=1" TargetMode="External"/><Relationship Id="rId38" Type="http://schemas.openxmlformats.org/officeDocument/2006/relationships/hyperlink" Target="http://office.microsoft.com/cs-cz/images/results.aspx?qu=ly%C5%BEe&amp;ex=1&amp;ctt=1" TargetMode="External"/><Relationship Id="rId39" Type="http://schemas.openxmlformats.org/officeDocument/2006/relationships/hyperlink" Target="http://office.microsoft.com/cs-cz/images/results.aspx?qu=stoln%C3%AD+tenis&amp;ex=1&amp;ctt=1" TargetMode="External"/><Relationship Id="rId40" Type="http://schemas.openxmlformats.org/officeDocument/2006/relationships/hyperlink" Target="http://office.microsoft.com/cs-cz/images/results.aspx?qu=stoln%C3%AD+tenis&amp;ex=1&amp;ctt=1" TargetMode="External"/><Relationship Id="rId41" Type="http://schemas.openxmlformats.org/officeDocument/2006/relationships/hyperlink" Target="http://office.microsoft.com/cs-cz/images/results.aspx?qu=stoln%C3%AD+tenis&amp;ex=1&amp;ctt=1" TargetMode="External"/><Relationship Id="rId42" Type="http://schemas.openxmlformats.org/officeDocument/2006/relationships/hyperlink" Target="http://office.microsoft.com/cs-cz/images/results.aspx?qu=stoln%C3%AD+tenis&amp;ex=1&amp;ctt=1" TargetMode="External"/><Relationship Id="rId43" Type="http://schemas.openxmlformats.org/officeDocument/2006/relationships/hyperlink" Target="http://office.microsoft.com/cs-cz/images/results.aspx?qu=stoln%C3%AD+tenis&amp;ex=1&amp;ctt=1" TargetMode="External"/><Relationship Id="rId44" Type="http://schemas.openxmlformats.org/officeDocument/2006/relationships/hyperlink" Target="http://office.microsoft.com/cs-cz/images/results.aspx?qu=stoln%C3%AD+tenis&amp;ex=1&amp;ctt=1" TargetMode="External"/><Relationship Id="rId45" Type="http://schemas.openxmlformats.org/officeDocument/2006/relationships/hyperlink" Target="http://office.microsoft.com/cs-cz/images/results.aspx?qu=stoln%C3%AD+tenis&amp;ex=1&amp;ctt=1" TargetMode="External"/><Relationship Id="rId46" Type="http://schemas.openxmlformats.org/officeDocument/2006/relationships/hyperlink" Target="http://office.microsoft.com/cs-cz/images/results.aspx?qu=stoln%C3%AD+tenis&amp;ex=1&amp;ctt=1" TargetMode="External"/><Relationship Id="rId47" Type="http://schemas.openxmlformats.org/officeDocument/2006/relationships/hyperlink" Target="http://office.microsoft.com/cs-cz/images/results.aspx?qu=stoln%C3%AD+tenis&amp;ex=1&amp;ctt=1" TargetMode="External"/><Relationship Id="rId48" Type="http://schemas.openxmlformats.org/officeDocument/2006/relationships/hyperlink" Target="http://office.microsoft.com/cs-cz/images/results.aspx?qu=stoln%C3%AD+tenis&amp;ex=1&amp;ctt=1" TargetMode="External"/><Relationship Id="rId49" Type="http://schemas.openxmlformats.org/officeDocument/2006/relationships/hyperlink" Target="http://office.microsoft.com/cs-cz/images/results.aspx?qu=stoln%C3%AD+tenis&amp;ex=1&amp;ctt=1" TargetMode="External"/><Relationship Id="rId50" Type="http://schemas.openxmlformats.org/officeDocument/2006/relationships/hyperlink" Target="http://office.microsoft.com/cs-cz/images/results.aspx?qu=stoln%C3%AD+tenis&amp;ex=1&amp;ctt=1" TargetMode="External"/><Relationship Id="rId51" Type="http://schemas.openxmlformats.org/officeDocument/2006/relationships/hyperlink" Target="http://office.microsoft.com/cs-cz/images/results.aspx?qu=stoln%C3%AD+tenis&amp;ex=1&amp;ctt=1" TargetMode="External"/><Relationship Id="rId52" Type="http://schemas.openxmlformats.org/officeDocument/2006/relationships/hyperlink" Target="http://office.microsoft.com/cs-cz/images/results.aspx?qu=stoln%C3%AD+tenis&amp;ex=1&amp;ctt=1" TargetMode="External"/><Relationship Id="rId53" Type="http://schemas.openxmlformats.org/officeDocument/2006/relationships/hyperlink" Target="http://office.microsoft.com/cs-cz/images/results.aspx?qu=stoln%C3%AD+tenis&amp;ex=1&amp;ctt=1" TargetMode="External"/><Relationship Id="rId54" Type="http://schemas.openxmlformats.org/officeDocument/2006/relationships/hyperlink" Target="http://office.microsoft.com/cs-cz/images/results.aspx?qu=stoln%C3%AD+tenis&amp;ex=1&amp;ctt=1" TargetMode="External"/><Relationship Id="rId55" Type="http://schemas.openxmlformats.org/officeDocument/2006/relationships/hyperlink" Target="http://office.microsoft.com/cs-cz/images/results.aspx?qu=stoln%C3%AD+tenis&amp;ex=1&amp;ctt=1" TargetMode="External"/><Relationship Id="rId56" Type="http://schemas.openxmlformats.org/officeDocument/2006/relationships/hyperlink" Target="http://office.microsoft.com/cs-cz/images/results.aspx?qu=stoln%C3%AD+tenis&amp;ex=1&amp;ctt=1" TargetMode="External"/><Relationship Id="rId57" Type="http://schemas.openxmlformats.org/officeDocument/2006/relationships/hyperlink" Target="http://office.microsoft.com/cs-cz/images/results.aspx?qu=stoln%C3%AD+tenis&amp;ex=1&amp;ctt=1" TargetMode="External"/><Relationship Id="rId58" Type="http://schemas.openxmlformats.org/officeDocument/2006/relationships/hyperlink" Target="http://office.microsoft.com/cs-cz/images/results.aspx?qu=tanec&amp;ex=1&amp;ctt=1" TargetMode="External"/><Relationship Id="rId59" Type="http://schemas.openxmlformats.org/officeDocument/2006/relationships/hyperlink" Target="http://office.microsoft.com/cs-cz/images/results.aspx?qu=tanec&amp;ex=1&amp;ctt=1" TargetMode="External"/><Relationship Id="rId60" Type="http://schemas.openxmlformats.org/officeDocument/2006/relationships/hyperlink" Target="http://office.microsoft.com/cs-cz/images/results.aspx?qu=tanec&amp;ex=1&amp;ctt=1" TargetMode="External"/><Relationship Id="rId61" Type="http://schemas.openxmlformats.org/officeDocument/2006/relationships/hyperlink" Target="http://office.microsoft.com/cs-cz/images/results.aspx?qu=tanec&amp;ex=1&amp;ctt=1" TargetMode="External"/><Relationship Id="rId62" Type="http://schemas.openxmlformats.org/officeDocument/2006/relationships/hyperlink" Target="http://office.microsoft.com/cs-cz/images/results.aspx?qu=tanec&amp;ex=1&amp;ctt=1" TargetMode="External"/><Relationship Id="rId63" Type="http://schemas.openxmlformats.org/officeDocument/2006/relationships/hyperlink" Target="http://office.microsoft.com/cs-cz/images/results.aspx?qu=tanec&amp;ex=1&amp;ctt=1" TargetMode="External"/><Relationship Id="rId64" Type="http://schemas.openxmlformats.org/officeDocument/2006/relationships/hyperlink" Target="http://office.microsoft.com/cs-cz/images/results.aspx?qu=tanec&amp;ex=1&amp;ctt=1" TargetMode="External"/><Relationship Id="rId65" Type="http://schemas.openxmlformats.org/officeDocument/2006/relationships/hyperlink" Target="http://office.microsoft.com/cs-cz/images/results.aspx?qu=tanec&amp;ex=1&amp;ctt=1" TargetMode="External"/><Relationship Id="rId66" Type="http://schemas.openxmlformats.org/officeDocument/2006/relationships/hyperlink" Target="http://office.microsoft.com/cs-cz/images/results.aspx?qu=tanec&amp;ex=1&amp;ctt=1" TargetMode="External"/><Relationship Id="rId67" Type="http://schemas.openxmlformats.org/officeDocument/2006/relationships/hyperlink" Target="http://office.microsoft.com/cs-cz/images/results.aspx?qu=tanec&amp;ex=1&amp;ctt=1" TargetMode="External"/><Relationship Id="rId68" Type="http://schemas.openxmlformats.org/officeDocument/2006/relationships/hyperlink" Target="http://office.microsoft.com/cs-cz/images/results.aspx?qu=tanec&amp;ex=1&amp;ctt=1" TargetMode="External"/><Relationship Id="rId69" Type="http://schemas.openxmlformats.org/officeDocument/2006/relationships/hyperlink" Target="http://office.microsoft.com/cs-cz/images/results.aspx?qu=tanec&amp;ex=1&amp;ctt=1" TargetMode="External"/><Relationship Id="rId70" Type="http://schemas.openxmlformats.org/officeDocument/2006/relationships/hyperlink" Target="http://office.microsoft.com/cs-cz/images/results.aspx?qu=tanec&amp;ex=1&amp;ctt=1" TargetMode="External"/><Relationship Id="rId71" Type="http://schemas.openxmlformats.org/officeDocument/2006/relationships/hyperlink" Target="http://office.microsoft.com/cs-cz/images/results.aspx?qu=tanec&amp;ex=1&amp;ctt=1" TargetMode="External"/><Relationship Id="rId72" Type="http://schemas.openxmlformats.org/officeDocument/2006/relationships/hyperlink" Target="http://office.microsoft.com/cs-cz/images/results.aspx?qu=tanec&amp;ex=1&amp;ctt=1" TargetMode="External"/><Relationship Id="rId73" Type="http://schemas.openxmlformats.org/officeDocument/2006/relationships/hyperlink" Target="http://office.microsoft.com/cs-cz/images/results.aspx?qu=tanec&amp;ex=1&amp;ctt=1" TargetMode="External"/><Relationship Id="rId74" Type="http://schemas.openxmlformats.org/officeDocument/2006/relationships/hyperlink" Target="http://office.microsoft.com/cs-cz/images/results.aspx?qu=tanec&amp;ex=1&amp;ctt=1" TargetMode="External"/><Relationship Id="rId75" Type="http://schemas.openxmlformats.org/officeDocument/2006/relationships/hyperlink" Target="http://office.microsoft.com/cs-cz/images/results.aspx?qu=tanec&amp;ex=1&amp;ctt=1" TargetMode="External"/><Relationship Id="rId76" Type="http://schemas.openxmlformats.org/officeDocument/2006/relationships/hyperlink" Target="http://office.microsoft.com/cs-cz/images/results.aspx?qu=tanec&amp;ex=1&amp;ctt=1" TargetMode="External"/><Relationship Id="rId77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CustomShape 1"/>
          <p:cNvSpPr/>
          <p:nvPr/>
        </p:nvSpPr>
        <p:spPr>
          <a:xfrm>
            <a:off x="2411640" y="260640"/>
            <a:ext cx="6171480" cy="1295280"/>
          </a:xfrm>
          <a:prstGeom prst="rect">
            <a:avLst/>
          </a:prstGeom>
        </p:spPr>
        <p:txBody>
          <a:bodyPr anchor="b" bIns="45000" lIns="90000" rIns="90000" tIns="45000"/>
          <a:p>
            <a:r>
              <a:rPr b="1" lang="cs-CZ" sz="4400">
                <a:solidFill>
                  <a:srgbClr val="575f6d"/>
                </a:solidFill>
                <a:latin typeface="Century Schoolbook"/>
              </a:rPr>
              <a:t>Model verb can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cs-CZ" sz="2000">
                <a:solidFill>
                  <a:srgbClr val="575f6d"/>
                </a:solidFill>
                <a:latin typeface="Century Schoolbook"/>
              </a:rPr>
              <a:t>Anotace: Materiál je určen pro žáky 6. ročníku slouží k výkladu a procvičení způsobového slovesa „CAN“</a:t>
            </a:r>
            <a:endParaRPr/>
          </a:p>
        </p:txBody>
      </p:sp>
      <p:sp>
        <p:nvSpPr>
          <p:cNvPr id="178" name="CustomShape 2"/>
          <p:cNvSpPr/>
          <p:nvPr/>
        </p:nvSpPr>
        <p:spPr>
          <a:xfrm>
            <a:off x="2555640" y="2853000"/>
            <a:ext cx="6171480" cy="3095640"/>
          </a:xfrm>
          <a:prstGeom prst="rect">
            <a:avLst/>
          </a:prstGeom>
        </p:spPr>
        <p:txBody>
          <a:bodyPr bIns="45000" lIns="90000" rIns="90000" tIns="45000"/>
          <a:p>
            <a:r>
              <a:rPr b="1" lang="cs-CZ">
                <a:solidFill>
                  <a:srgbClr val="c00000"/>
                </a:solidFill>
                <a:latin typeface="Century Schoolbook"/>
              </a:rPr>
              <a:t>Název školy: ZŠ štětí, Ostrovní 300</a:t>
            </a:r>
            <a:endParaRPr/>
          </a:p>
          <a:p>
            <a:r>
              <a:rPr b="1" lang="cs-CZ">
                <a:solidFill>
                  <a:srgbClr val="c00000"/>
                </a:solidFill>
                <a:latin typeface="Century Schoolbook"/>
              </a:rPr>
              <a:t>Autor: Lenka Pizúrová</a:t>
            </a:r>
            <a:endParaRPr/>
          </a:p>
          <a:p>
            <a:r>
              <a:rPr b="1" lang="cs-CZ">
                <a:solidFill>
                  <a:srgbClr val="c00000"/>
                </a:solidFill>
                <a:latin typeface="Century Schoolbook"/>
              </a:rPr>
              <a:t>Název materiálu: VY_32_INOVACE_AJ.6.06_modal_verb_can</a:t>
            </a:r>
            <a:endParaRPr/>
          </a:p>
          <a:p>
            <a:r>
              <a:rPr b="1" lang="cs-CZ">
                <a:solidFill>
                  <a:srgbClr val="c00000"/>
                </a:solidFill>
                <a:latin typeface="Century Schoolbook"/>
              </a:rPr>
              <a:t>Název: Modal verb can</a:t>
            </a:r>
            <a:endParaRPr/>
          </a:p>
          <a:p>
            <a:r>
              <a:rPr b="1" lang="cs-CZ">
                <a:solidFill>
                  <a:srgbClr val="c00000"/>
                </a:solidFill>
                <a:latin typeface="Century Schoolbook"/>
              </a:rPr>
              <a:t>Vzdělávací oblast: Jazyk a jazyková komunikace</a:t>
            </a:r>
            <a:endParaRPr/>
          </a:p>
          <a:p>
            <a:r>
              <a:rPr b="1" lang="cs-CZ">
                <a:solidFill>
                  <a:srgbClr val="c00000"/>
                </a:solidFill>
                <a:latin typeface="Century Schoolbook"/>
              </a:rPr>
              <a:t>vzdělávací obor: Cizí jazyk – anglický jazyk</a:t>
            </a:r>
            <a:endParaRPr/>
          </a:p>
          <a:p>
            <a:r>
              <a:rPr b="1" lang="cs-CZ">
                <a:solidFill>
                  <a:srgbClr val="c00000"/>
                </a:solidFill>
                <a:latin typeface="Century Schoolbook"/>
              </a:rPr>
              <a:t>Téma: Způsobové sloveso can</a:t>
            </a:r>
            <a:endParaRPr/>
          </a:p>
          <a:p>
            <a:r>
              <a:rPr b="1" lang="cs-CZ">
                <a:solidFill>
                  <a:srgbClr val="c00000"/>
                </a:solidFill>
                <a:latin typeface="Century Schoolbook"/>
              </a:rPr>
              <a:t>Ročník:6.</a:t>
            </a:r>
            <a:endParaRPr/>
          </a:p>
          <a:p>
            <a:r>
              <a:rPr b="1" lang="cs-CZ">
                <a:solidFill>
                  <a:srgbClr val="c00000"/>
                </a:solidFill>
                <a:latin typeface="Century Schoolbook"/>
              </a:rPr>
              <a:t>Školní rok: 2011/2012</a:t>
            </a:r>
            <a:endParaRPr/>
          </a:p>
          <a:p>
            <a:r>
              <a:rPr b="1" lang="cs-CZ">
                <a:solidFill>
                  <a:srgbClr val="c00000"/>
                </a:solidFill>
                <a:latin typeface="Century Schoolbook"/>
              </a:rPr>
              <a:t>Datum: 26.01. 2012</a:t>
            </a:r>
            <a:endParaRPr/>
          </a:p>
          <a:p>
            <a:pPr>
              <a:lnSpc>
                <a:spcPct val="100000"/>
              </a:lnSpc>
            </a:pPr>
            <a:r>
              <a:rPr b="1" lang="cs-CZ">
                <a:solidFill>
                  <a:srgbClr val="c00000"/>
                </a:solidFill>
                <a:latin typeface="Century Schoolbook"/>
              </a:rPr>
              <a:t>Číslo operačního programu CZ.1.07/1.4.00/21.1693</a:t>
            </a:r>
            <a:endParaRPr/>
          </a:p>
        </p:txBody>
      </p:sp>
      <p:pic>
        <p:nvPicPr>
          <p:cNvPr descr="" id="179" name="Picture 4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618920" cy="1555920"/>
          </a:xfrm>
          <a:prstGeom prst="rect">
            <a:avLst/>
          </a:prstGeom>
        </p:spPr>
      </p:pic>
      <p:pic>
        <p:nvPicPr>
          <p:cNvPr descr="" id="180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3132000" y="5994360"/>
            <a:ext cx="3995280" cy="862920"/>
          </a:xfrm>
          <a:prstGeom prst="rect">
            <a:avLst/>
          </a:prstGeom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CustomShape 1"/>
          <p:cNvSpPr/>
          <p:nvPr/>
        </p:nvSpPr>
        <p:spPr>
          <a:xfrm>
            <a:off x="457200" y="274680"/>
            <a:ext cx="7466760" cy="1142280"/>
          </a:xfrm>
          <a:prstGeom prst="rect">
            <a:avLst/>
          </a:prstGeom>
        </p:spPr>
        <p:txBody>
          <a:bodyPr anchor="b" bIns="45000" lIns="90000" rIns="90000" tIns="45000"/>
          <a:p>
            <a:pPr algn="ctr">
              <a:lnSpc>
                <a:spcPct val="100000"/>
              </a:lnSpc>
            </a:pPr>
            <a:r>
              <a:rPr b="1" lang="cs-CZ" sz="4000">
                <a:solidFill>
                  <a:srgbClr val="575f6d"/>
                </a:solidFill>
                <a:latin typeface="Century Schoolbook"/>
              </a:rPr>
              <a:t>Způsobové sloveso CAN</a:t>
            </a:r>
            <a:endParaRPr/>
          </a:p>
        </p:txBody>
      </p:sp>
      <p:sp>
        <p:nvSpPr>
          <p:cNvPr id="182" name="CustomShape 2"/>
          <p:cNvSpPr/>
          <p:nvPr/>
        </p:nvSpPr>
        <p:spPr>
          <a:xfrm>
            <a:off x="467640" y="1984320"/>
            <a:ext cx="7466760" cy="4872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5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Can = moci, umět</a:t>
            </a:r>
            <a:endParaRPr/>
          </a:p>
          <a:p>
            <a:pPr>
              <a:lnSpc>
                <a:spcPct val="15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Tvary ve všech osobách jsou </a:t>
            </a:r>
            <a:r>
              <a:rPr b="1" lang="cs-CZ" sz="2400" u="sng">
                <a:solidFill>
                  <a:srgbClr val="000000"/>
                </a:solidFill>
                <a:latin typeface="Century Schoolbook"/>
              </a:rPr>
              <a:t>STEJNÉ!</a:t>
            </a:r>
            <a:endParaRPr/>
          </a:p>
          <a:p>
            <a:pPr>
              <a:lnSpc>
                <a:spcPct val="15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Po slovese can následuje sloveso v </a:t>
            </a:r>
            <a:r>
              <a:rPr b="1" lang="cs-CZ" sz="2400">
                <a:solidFill>
                  <a:srgbClr val="000000"/>
                </a:solidFill>
                <a:latin typeface="Century Schoolbook"/>
              </a:rPr>
              <a:t>infinitivu bez „to“</a:t>
            </a:r>
            <a:endParaRPr/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CustomShape 1"/>
          <p:cNvSpPr/>
          <p:nvPr/>
        </p:nvSpPr>
        <p:spPr>
          <a:xfrm>
            <a:off x="457200" y="274680"/>
            <a:ext cx="7466760" cy="1142280"/>
          </a:xfrm>
          <a:prstGeom prst="rect">
            <a:avLst/>
          </a:prstGeom>
        </p:spPr>
        <p:txBody>
          <a:bodyPr anchor="b" bIns="45000" lIns="90000" rIns="90000" tIns="45000"/>
          <a:p>
            <a:pPr algn="ctr">
              <a:lnSpc>
                <a:spcPct val="100000"/>
              </a:lnSpc>
            </a:pPr>
            <a:r>
              <a:rPr b="1" lang="cs-CZ" sz="4000">
                <a:solidFill>
                  <a:srgbClr val="575f6d"/>
                </a:solidFill>
                <a:latin typeface="Century Schoolbook"/>
              </a:rPr>
              <a:t>AFFIRMATIVE</a:t>
            </a:r>
            <a:endParaRPr/>
          </a:p>
        </p:txBody>
      </p:sp>
      <p:sp>
        <p:nvSpPr>
          <p:cNvPr id="184" name="CustomShape 2"/>
          <p:cNvSpPr/>
          <p:nvPr/>
        </p:nvSpPr>
        <p:spPr>
          <a:xfrm>
            <a:off x="457200" y="1600200"/>
            <a:ext cx="2602080" cy="4872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I </a:t>
            </a:r>
            <a:endParaRPr/>
          </a:p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You</a:t>
            </a:r>
            <a:endParaRPr/>
          </a:p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He, she, it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We</a:t>
            </a:r>
            <a:endParaRPr/>
          </a:p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You</a:t>
            </a:r>
            <a:endParaRPr/>
          </a:p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They</a:t>
            </a:r>
            <a:endParaRPr/>
          </a:p>
        </p:txBody>
      </p:sp>
      <p:sp>
        <p:nvSpPr>
          <p:cNvPr id="185" name="CustomShape 3"/>
          <p:cNvSpPr/>
          <p:nvPr/>
        </p:nvSpPr>
        <p:spPr>
          <a:xfrm>
            <a:off x="3428640" y="2709000"/>
            <a:ext cx="1666800" cy="91296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b="1" lang="cs-CZ" sz="5400">
                <a:solidFill>
                  <a:srgbClr val="000000"/>
                </a:solidFill>
                <a:latin typeface="Century Schoolbook"/>
              </a:rPr>
              <a:t>CAN</a:t>
            </a:r>
            <a:endParaRPr/>
          </a:p>
        </p:txBody>
      </p:sp>
      <p:sp>
        <p:nvSpPr>
          <p:cNvPr id="186" name="CustomShape 4"/>
          <p:cNvSpPr/>
          <p:nvPr/>
        </p:nvSpPr>
        <p:spPr>
          <a:xfrm>
            <a:off x="6586200" y="2133000"/>
            <a:ext cx="968760" cy="191880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swim.</a:t>
            </a:r>
            <a:endParaRPr/>
          </a:p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dance.</a:t>
            </a:r>
            <a:endParaRPr/>
          </a:p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sing.</a:t>
            </a:r>
            <a:endParaRPr/>
          </a:p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paint.</a:t>
            </a:r>
            <a:endParaRPr/>
          </a:p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ski.</a:t>
            </a:r>
            <a:endParaRPr/>
          </a:p>
        </p:txBody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CustomShape 1"/>
          <p:cNvSpPr/>
          <p:nvPr/>
        </p:nvSpPr>
        <p:spPr>
          <a:xfrm>
            <a:off x="457200" y="274680"/>
            <a:ext cx="7466760" cy="1142280"/>
          </a:xfrm>
          <a:prstGeom prst="rect">
            <a:avLst/>
          </a:prstGeom>
        </p:spPr>
        <p:txBody>
          <a:bodyPr anchor="b" bIns="45000" lIns="90000" rIns="90000" tIns="45000"/>
          <a:p>
            <a:pPr algn="ctr">
              <a:lnSpc>
                <a:spcPct val="100000"/>
              </a:lnSpc>
            </a:pPr>
            <a:r>
              <a:rPr b="1" lang="cs-CZ" sz="4000">
                <a:solidFill>
                  <a:srgbClr val="575f6d"/>
                </a:solidFill>
                <a:latin typeface="Century Schoolbook"/>
              </a:rPr>
              <a:t>QUESTION</a:t>
            </a:r>
            <a:endParaRPr/>
          </a:p>
        </p:txBody>
      </p:sp>
      <p:sp>
        <p:nvSpPr>
          <p:cNvPr id="188" name="CustomShape 2"/>
          <p:cNvSpPr/>
          <p:nvPr/>
        </p:nvSpPr>
        <p:spPr>
          <a:xfrm>
            <a:off x="1584000" y="1845000"/>
            <a:ext cx="3150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I</a:t>
            </a:r>
            <a:endParaRPr/>
          </a:p>
        </p:txBody>
      </p:sp>
      <p:sp>
        <p:nvSpPr>
          <p:cNvPr id="189" name="CustomShape 3"/>
          <p:cNvSpPr/>
          <p:nvPr/>
        </p:nvSpPr>
        <p:spPr>
          <a:xfrm>
            <a:off x="764280" y="1872000"/>
            <a:ext cx="7477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Can</a:t>
            </a:r>
            <a:endParaRPr/>
          </a:p>
        </p:txBody>
      </p:sp>
      <p:sp>
        <p:nvSpPr>
          <p:cNvPr id="190" name="CustomShape 4"/>
          <p:cNvSpPr/>
          <p:nvPr/>
        </p:nvSpPr>
        <p:spPr>
          <a:xfrm>
            <a:off x="1939680" y="1845000"/>
            <a:ext cx="11394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swim</a:t>
            </a:r>
            <a:endParaRPr/>
          </a:p>
        </p:txBody>
      </p:sp>
      <p:sp>
        <p:nvSpPr>
          <p:cNvPr id="191" name="CustomShape 5"/>
          <p:cNvSpPr/>
          <p:nvPr/>
        </p:nvSpPr>
        <p:spPr>
          <a:xfrm>
            <a:off x="1512000" y="2781000"/>
            <a:ext cx="84204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you</a:t>
            </a:r>
            <a:endParaRPr/>
          </a:p>
        </p:txBody>
      </p:sp>
      <p:sp>
        <p:nvSpPr>
          <p:cNvPr id="192" name="CustomShape 6"/>
          <p:cNvSpPr/>
          <p:nvPr/>
        </p:nvSpPr>
        <p:spPr>
          <a:xfrm>
            <a:off x="764280" y="2781000"/>
            <a:ext cx="7477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Can</a:t>
            </a:r>
            <a:endParaRPr/>
          </a:p>
        </p:txBody>
      </p:sp>
      <p:sp>
        <p:nvSpPr>
          <p:cNvPr id="193" name="CustomShape 7"/>
          <p:cNvSpPr/>
          <p:nvPr/>
        </p:nvSpPr>
        <p:spPr>
          <a:xfrm>
            <a:off x="2445120" y="2781000"/>
            <a:ext cx="11653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swim</a:t>
            </a:r>
            <a:endParaRPr/>
          </a:p>
        </p:txBody>
      </p:sp>
      <p:sp>
        <p:nvSpPr>
          <p:cNvPr id="194" name="CustomShape 8"/>
          <p:cNvSpPr/>
          <p:nvPr/>
        </p:nvSpPr>
        <p:spPr>
          <a:xfrm>
            <a:off x="1656000" y="3670560"/>
            <a:ext cx="18342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he, she, it</a:t>
            </a:r>
            <a:endParaRPr/>
          </a:p>
        </p:txBody>
      </p:sp>
      <p:sp>
        <p:nvSpPr>
          <p:cNvPr id="195" name="CustomShape 9"/>
          <p:cNvSpPr/>
          <p:nvPr/>
        </p:nvSpPr>
        <p:spPr>
          <a:xfrm flipH="1">
            <a:off x="1079640" y="3645000"/>
            <a:ext cx="288360" cy="38700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Can</a:t>
            </a:r>
            <a:endParaRPr/>
          </a:p>
        </p:txBody>
      </p:sp>
      <p:sp>
        <p:nvSpPr>
          <p:cNvPr id="196" name="CustomShape 10"/>
          <p:cNvSpPr/>
          <p:nvPr/>
        </p:nvSpPr>
        <p:spPr>
          <a:xfrm>
            <a:off x="3384000" y="3670560"/>
            <a:ext cx="11394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swim</a:t>
            </a:r>
            <a:endParaRPr/>
          </a:p>
        </p:txBody>
      </p:sp>
      <p:sp>
        <p:nvSpPr>
          <p:cNvPr id="197" name="CustomShape 11"/>
          <p:cNvSpPr/>
          <p:nvPr/>
        </p:nvSpPr>
        <p:spPr>
          <a:xfrm>
            <a:off x="6480000" y="1944000"/>
            <a:ext cx="71424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we</a:t>
            </a:r>
            <a:endParaRPr/>
          </a:p>
        </p:txBody>
      </p:sp>
      <p:sp>
        <p:nvSpPr>
          <p:cNvPr id="198" name="CustomShape 12"/>
          <p:cNvSpPr/>
          <p:nvPr/>
        </p:nvSpPr>
        <p:spPr>
          <a:xfrm>
            <a:off x="5588280" y="1942560"/>
            <a:ext cx="7477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Can</a:t>
            </a:r>
            <a:endParaRPr/>
          </a:p>
        </p:txBody>
      </p:sp>
      <p:sp>
        <p:nvSpPr>
          <p:cNvPr id="199" name="CustomShape 13"/>
          <p:cNvSpPr/>
          <p:nvPr/>
        </p:nvSpPr>
        <p:spPr>
          <a:xfrm>
            <a:off x="7197840" y="1917000"/>
            <a:ext cx="11653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swim</a:t>
            </a:r>
            <a:endParaRPr/>
          </a:p>
        </p:txBody>
      </p:sp>
      <p:sp>
        <p:nvSpPr>
          <p:cNvPr id="200" name="CustomShape 14"/>
          <p:cNvSpPr/>
          <p:nvPr/>
        </p:nvSpPr>
        <p:spPr>
          <a:xfrm>
            <a:off x="6336000" y="2781000"/>
            <a:ext cx="84204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you</a:t>
            </a:r>
            <a:endParaRPr/>
          </a:p>
        </p:txBody>
      </p:sp>
      <p:sp>
        <p:nvSpPr>
          <p:cNvPr id="201" name="CustomShape 15"/>
          <p:cNvSpPr/>
          <p:nvPr/>
        </p:nvSpPr>
        <p:spPr>
          <a:xfrm>
            <a:off x="5588280" y="2781000"/>
            <a:ext cx="7477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Can</a:t>
            </a:r>
            <a:endParaRPr/>
          </a:p>
        </p:txBody>
      </p:sp>
      <p:sp>
        <p:nvSpPr>
          <p:cNvPr id="202" name="CustomShape 16"/>
          <p:cNvSpPr/>
          <p:nvPr/>
        </p:nvSpPr>
        <p:spPr>
          <a:xfrm>
            <a:off x="7197840" y="2781000"/>
            <a:ext cx="11653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swim</a:t>
            </a:r>
            <a:endParaRPr/>
          </a:p>
        </p:txBody>
      </p:sp>
      <p:sp>
        <p:nvSpPr>
          <p:cNvPr id="203" name="CustomShape 17"/>
          <p:cNvSpPr/>
          <p:nvPr/>
        </p:nvSpPr>
        <p:spPr>
          <a:xfrm>
            <a:off x="6325200" y="3600000"/>
            <a:ext cx="10188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they</a:t>
            </a:r>
            <a:endParaRPr/>
          </a:p>
        </p:txBody>
      </p:sp>
      <p:sp>
        <p:nvSpPr>
          <p:cNvPr id="204" name="CustomShape 18"/>
          <p:cNvSpPr/>
          <p:nvPr/>
        </p:nvSpPr>
        <p:spPr>
          <a:xfrm>
            <a:off x="5616000" y="3598560"/>
            <a:ext cx="7477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Can</a:t>
            </a:r>
            <a:endParaRPr/>
          </a:p>
        </p:txBody>
      </p:sp>
      <p:sp>
        <p:nvSpPr>
          <p:cNvPr id="205" name="CustomShape 19"/>
          <p:cNvSpPr/>
          <p:nvPr/>
        </p:nvSpPr>
        <p:spPr>
          <a:xfrm>
            <a:off x="7186680" y="3600000"/>
            <a:ext cx="11653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swim</a:t>
            </a:r>
            <a:endParaRPr/>
          </a:p>
        </p:txBody>
      </p:sp>
      <p:sp>
        <p:nvSpPr>
          <p:cNvPr id="206" name="CustomShape 20"/>
          <p:cNvSpPr/>
          <p:nvPr/>
        </p:nvSpPr>
        <p:spPr>
          <a:xfrm>
            <a:off x="8371440" y="2565000"/>
            <a:ext cx="637920" cy="118728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b="1" lang="cs-CZ" sz="7200">
                <a:solidFill>
                  <a:srgbClr val="ff0000"/>
                </a:solidFill>
                <a:latin typeface="Century Schoolbook"/>
              </a:rPr>
              <a:t>?</a:t>
            </a:r>
            <a:endParaRPr/>
          </a:p>
        </p:txBody>
      </p:sp>
    </p:spTree>
  </p:cSld>
  <p:timing>
    <p:tnLst>
      <p:par>
        <p:cTn dur="indefinite" id="1" nodeType="tmRoot" restart="never">
          <p:childTnLst>
            <p:seq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path" presetID="37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">
                      <p:stCondLst>
                        <p:cond delay="indefinite"/>
                      </p:stCondLst>
                      <p:childTnLst>
                        <p:par>
                          <p:cTn fill="hold" id="7">
                            <p:stCondLst>
                              <p:cond delay="0"/>
                            </p:stCondLst>
                            <p:childTnLst>
                              <p:par>
                                <p:cTn fill="hold" id="8" nodeType="clickEffect" presetClass="path" presetID="37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9">
                      <p:stCondLst>
                        <p:cond delay="indefinite"/>
                      </p:stCondLst>
                      <p:childTnLst>
                        <p:par>
                          <p:cTn fill="hold" id="10">
                            <p:stCondLst>
                              <p:cond delay="0"/>
                            </p:stCondLst>
                            <p:childTnLst>
                              <p:par>
                                <p:cTn fill="hold" id="11" nodeType="clickEffect" presetClass="path" presetID="37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2">
                      <p:stCondLst>
                        <p:cond delay="indefinite"/>
                      </p:stCondLst>
                      <p:childTnLst>
                        <p:par>
                          <p:cTn fill="hold" id="13">
                            <p:stCondLst>
                              <p:cond delay="0"/>
                            </p:stCondLst>
                            <p:childTnLst>
                              <p:par>
                                <p:cTn fill="hold" id="14" nodeType="clickEffect" presetClass="path" presetID="37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5">
                      <p:stCondLst>
                        <p:cond delay="indefinite"/>
                      </p:stCondLst>
                      <p:childTnLst>
                        <p:par>
                          <p:cTn fill="hold" id="16">
                            <p:stCondLst>
                              <p:cond delay="0"/>
                            </p:stCondLst>
                            <p:childTnLst>
                              <p:par>
                                <p:cTn fill="hold" id="17" nodeType="clickEffect" presetClass="path" presetID="37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8">
                      <p:stCondLst>
                        <p:cond delay="indefinite"/>
                      </p:stCondLst>
                      <p:childTnLst>
                        <p:par>
                          <p:cTn fill="hold" id="19">
                            <p:stCondLst>
                              <p:cond delay="0"/>
                            </p:stCondLst>
                            <p:childTnLst>
                              <p:par>
                                <p:cTn fill="hold" id="20" nodeType="clickEffect" presetClass="path" presetID="37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1">
                      <p:stCondLst>
                        <p:cond delay="indefinite"/>
                      </p:stCondLst>
                      <p:childTnLst>
                        <p:par>
                          <p:cTn fill="hold" id="22">
                            <p:stCondLst>
                              <p:cond delay="0"/>
                            </p:stCondLst>
                            <p:childTnLst>
                              <p:par>
                                <p:cTn fill="hold" id="23" nodeType="clickEffect" presetClass="entr" presetID="7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2000" fill="hold" id="25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2000" fill="hold" id="26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CustomShape 1"/>
          <p:cNvSpPr/>
          <p:nvPr/>
        </p:nvSpPr>
        <p:spPr>
          <a:xfrm>
            <a:off x="457200" y="274680"/>
            <a:ext cx="7466760" cy="1142280"/>
          </a:xfrm>
          <a:prstGeom prst="rect">
            <a:avLst/>
          </a:prstGeom>
        </p:spPr>
        <p:txBody>
          <a:bodyPr anchor="b" bIns="45000" lIns="90000" rIns="90000" tIns="45000"/>
          <a:p>
            <a:pPr algn="ctr">
              <a:lnSpc>
                <a:spcPct val="100000"/>
              </a:lnSpc>
            </a:pPr>
            <a:r>
              <a:rPr b="1" lang="cs-CZ" sz="4000">
                <a:solidFill>
                  <a:srgbClr val="575f6d"/>
                </a:solidFill>
                <a:latin typeface="Century Schoolbook"/>
              </a:rPr>
              <a:t>NEGATIVE</a:t>
            </a:r>
            <a:endParaRPr/>
          </a:p>
        </p:txBody>
      </p:sp>
      <p:sp>
        <p:nvSpPr>
          <p:cNvPr id="208" name="CustomShape 2"/>
          <p:cNvSpPr/>
          <p:nvPr/>
        </p:nvSpPr>
        <p:spPr>
          <a:xfrm>
            <a:off x="891000" y="1845000"/>
            <a:ext cx="3150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I</a:t>
            </a:r>
            <a:endParaRPr/>
          </a:p>
        </p:txBody>
      </p:sp>
      <p:sp>
        <p:nvSpPr>
          <p:cNvPr id="209" name="CustomShape 3"/>
          <p:cNvSpPr/>
          <p:nvPr/>
        </p:nvSpPr>
        <p:spPr>
          <a:xfrm>
            <a:off x="844200" y="2421000"/>
            <a:ext cx="84204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You</a:t>
            </a:r>
            <a:endParaRPr/>
          </a:p>
        </p:txBody>
      </p:sp>
      <p:sp>
        <p:nvSpPr>
          <p:cNvPr id="210" name="CustomShape 4"/>
          <p:cNvSpPr/>
          <p:nvPr/>
        </p:nvSpPr>
        <p:spPr>
          <a:xfrm>
            <a:off x="924840" y="3069000"/>
            <a:ext cx="18342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He, she, it</a:t>
            </a:r>
            <a:endParaRPr/>
          </a:p>
        </p:txBody>
      </p:sp>
      <p:sp>
        <p:nvSpPr>
          <p:cNvPr id="211" name="CustomShape 5"/>
          <p:cNvSpPr/>
          <p:nvPr/>
        </p:nvSpPr>
        <p:spPr>
          <a:xfrm>
            <a:off x="938520" y="4005000"/>
            <a:ext cx="71424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We</a:t>
            </a:r>
            <a:endParaRPr/>
          </a:p>
        </p:txBody>
      </p:sp>
      <p:sp>
        <p:nvSpPr>
          <p:cNvPr id="212" name="CustomShape 6"/>
          <p:cNvSpPr/>
          <p:nvPr/>
        </p:nvSpPr>
        <p:spPr>
          <a:xfrm>
            <a:off x="916200" y="4653000"/>
            <a:ext cx="84204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You</a:t>
            </a:r>
            <a:endParaRPr/>
          </a:p>
        </p:txBody>
      </p:sp>
      <p:sp>
        <p:nvSpPr>
          <p:cNvPr id="213" name="CustomShape 7"/>
          <p:cNvSpPr/>
          <p:nvPr/>
        </p:nvSpPr>
        <p:spPr>
          <a:xfrm>
            <a:off x="937440" y="5301360"/>
            <a:ext cx="10188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They</a:t>
            </a:r>
            <a:endParaRPr/>
          </a:p>
        </p:txBody>
      </p:sp>
      <p:sp>
        <p:nvSpPr>
          <p:cNvPr id="214" name="CustomShape 8"/>
          <p:cNvSpPr/>
          <p:nvPr/>
        </p:nvSpPr>
        <p:spPr>
          <a:xfrm>
            <a:off x="3828240" y="3285000"/>
            <a:ext cx="7477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can</a:t>
            </a:r>
            <a:endParaRPr/>
          </a:p>
        </p:txBody>
      </p:sp>
      <p:sp>
        <p:nvSpPr>
          <p:cNvPr id="215" name="CustomShape 9"/>
          <p:cNvSpPr/>
          <p:nvPr/>
        </p:nvSpPr>
        <p:spPr>
          <a:xfrm>
            <a:off x="4852080" y="3213000"/>
            <a:ext cx="1391040" cy="76032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b="1" lang="cs-CZ" sz="4400">
                <a:solidFill>
                  <a:srgbClr val="ff0000"/>
                </a:solidFill>
                <a:latin typeface="Century Schoolbook"/>
              </a:rPr>
              <a:t>NOT</a:t>
            </a:r>
            <a:endParaRPr/>
          </a:p>
        </p:txBody>
      </p:sp>
      <p:sp>
        <p:nvSpPr>
          <p:cNvPr id="216" name="CustomShape 10"/>
          <p:cNvSpPr/>
          <p:nvPr/>
        </p:nvSpPr>
        <p:spPr>
          <a:xfrm>
            <a:off x="6333840" y="3357000"/>
            <a:ext cx="116532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swim.</a:t>
            </a:r>
            <a:endParaRPr/>
          </a:p>
        </p:txBody>
      </p:sp>
      <p:sp>
        <p:nvSpPr>
          <p:cNvPr id="217" name="CustomShape 11"/>
          <p:cNvSpPr/>
          <p:nvPr/>
        </p:nvSpPr>
        <p:spPr>
          <a:xfrm>
            <a:off x="1854720" y="6021360"/>
            <a:ext cx="541836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ff0000"/>
                </a:solidFill>
                <a:latin typeface="Century Schoolbook"/>
              </a:rPr>
              <a:t>*</a:t>
            </a:r>
            <a:r>
              <a:rPr lang="cs-CZ" sz="3200">
                <a:solidFill>
                  <a:srgbClr val="000000"/>
                </a:solidFill>
                <a:latin typeface="Century Schoolbook"/>
              </a:rPr>
              <a:t>Zkrácený tvar: can not = </a:t>
            </a:r>
            <a:r>
              <a:rPr lang="cs-CZ" sz="3200">
                <a:solidFill>
                  <a:srgbClr val="ff0000"/>
                </a:solidFill>
                <a:latin typeface="Century Schoolbook"/>
              </a:rPr>
              <a:t>can´t </a:t>
            </a:r>
            <a:endParaRPr/>
          </a:p>
        </p:txBody>
      </p:sp>
    </p:spTree>
  </p:cSld>
  <p:timing>
    <p:tnLst>
      <p:par>
        <p:cTn dur="indefinite" id="27" nodeType="tmRoot" restart="never">
          <p:childTnLst>
            <p:seq>
              <p:cTn dur="indefinite" id="28" nodeType="mainSeq">
                <p:childTnLst>
                  <p:par>
                    <p:cTn fill="hold" id="29">
                      <p:stCondLst>
                        <p:cond delay="indefinite"/>
                      </p:stCondLst>
                      <p:childTnLst>
                        <p:par>
                          <p:cTn fill="hold" id="30">
                            <p:stCondLst>
                              <p:cond delay="0"/>
                            </p:stCondLst>
                            <p:childTnLst>
                              <p:par>
                                <p:cTn fill="hold" id="31" nodeType="clickEffect" presetClass="entr" presetID="9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 additive="repl">
                                        <p:cTn dur="2000" fill="freeze" id="33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CustomShape 1"/>
          <p:cNvSpPr/>
          <p:nvPr/>
        </p:nvSpPr>
        <p:spPr>
          <a:xfrm>
            <a:off x="457200" y="274680"/>
            <a:ext cx="7466760" cy="1142280"/>
          </a:xfrm>
          <a:prstGeom prst="rect">
            <a:avLst/>
          </a:prstGeom>
        </p:spPr>
        <p:txBody>
          <a:bodyPr anchor="b" bIns="45000" lIns="90000" rIns="90000" tIns="45000"/>
          <a:p>
            <a:pPr algn="ctr">
              <a:lnSpc>
                <a:spcPct val="100000"/>
              </a:lnSpc>
            </a:pPr>
            <a:r>
              <a:rPr b="1" lang="cs-CZ" sz="4000">
                <a:solidFill>
                  <a:srgbClr val="575f6d"/>
                </a:solidFill>
                <a:latin typeface="Century Schoolbook"/>
              </a:rPr>
              <a:t>PRACTICE</a:t>
            </a:r>
            <a:endParaRPr/>
          </a:p>
        </p:txBody>
      </p:sp>
      <p:sp>
        <p:nvSpPr>
          <p:cNvPr id="219" name="CustomShape 2"/>
          <p:cNvSpPr/>
          <p:nvPr/>
        </p:nvSpPr>
        <p:spPr>
          <a:xfrm>
            <a:off x="1936440" y="1484640"/>
            <a:ext cx="44982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What can or can´t you do?</a:t>
            </a:r>
            <a:endParaRPr/>
          </a:p>
        </p:txBody>
      </p:sp>
      <p:pic>
        <p:nvPicPr>
          <p:cNvPr descr="" id="220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395640" y="3789000"/>
            <a:ext cx="1799640" cy="1582560"/>
          </a:xfrm>
          <a:prstGeom prst="rect">
            <a:avLst/>
          </a:prstGeom>
        </p:spPr>
      </p:pic>
      <p:pic>
        <p:nvPicPr>
          <p:cNvPr descr="" id="221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5724000" y="2781000"/>
            <a:ext cx="1727640" cy="1222560"/>
          </a:xfrm>
          <a:prstGeom prst="rect">
            <a:avLst/>
          </a:prstGeom>
        </p:spPr>
      </p:pic>
      <p:pic>
        <p:nvPicPr>
          <p:cNvPr descr="" id="222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6516360" y="4581000"/>
            <a:ext cx="1943640" cy="1726920"/>
          </a:xfrm>
          <a:prstGeom prst="rect">
            <a:avLst/>
          </a:prstGeom>
        </p:spPr>
      </p:pic>
      <p:pic>
        <p:nvPicPr>
          <p:cNvPr descr="" id="223" name="Picture 8"/>
          <p:cNvPicPr/>
          <p:nvPr/>
        </p:nvPicPr>
        <p:blipFill>
          <a:blip r:embed="rId4"/>
          <a:stretch>
            <a:fillRect/>
          </a:stretch>
        </p:blipFill>
        <p:spPr>
          <a:xfrm>
            <a:off x="2555640" y="2277000"/>
            <a:ext cx="2231640" cy="1726920"/>
          </a:xfrm>
          <a:prstGeom prst="rect">
            <a:avLst/>
          </a:prstGeom>
        </p:spPr>
      </p:pic>
      <p:pic>
        <p:nvPicPr>
          <p:cNvPr descr="" id="224" name="Picture 10"/>
          <p:cNvPicPr/>
          <p:nvPr/>
        </p:nvPicPr>
        <p:blipFill>
          <a:blip r:embed="rId5"/>
          <a:stretch>
            <a:fillRect/>
          </a:stretch>
        </p:blipFill>
        <p:spPr>
          <a:xfrm>
            <a:off x="2195640" y="4941000"/>
            <a:ext cx="1871640" cy="1582560"/>
          </a:xfrm>
          <a:prstGeom prst="rect">
            <a:avLst/>
          </a:prstGeom>
        </p:spPr>
      </p:pic>
      <p:sp>
        <p:nvSpPr>
          <p:cNvPr id="225" name="CustomShape 3"/>
          <p:cNvSpPr/>
          <p:nvPr/>
        </p:nvSpPr>
        <p:spPr>
          <a:xfrm>
            <a:off x="4361040" y="4293000"/>
            <a:ext cx="1944000" cy="57744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entury Schoolbook"/>
              </a:rPr>
              <a:t>J-O-N-E-S</a:t>
            </a:r>
            <a:endParaRPr/>
          </a:p>
        </p:txBody>
      </p:sp>
      <p:sp>
        <p:nvSpPr>
          <p:cNvPr id="226" name="CustomShape 4"/>
          <p:cNvSpPr/>
          <p:nvPr/>
        </p:nvSpPr>
        <p:spPr>
          <a:xfrm>
            <a:off x="779040" y="5373360"/>
            <a:ext cx="839160" cy="45576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swim</a:t>
            </a:r>
            <a:endParaRPr/>
          </a:p>
        </p:txBody>
      </p:sp>
      <p:sp>
        <p:nvSpPr>
          <p:cNvPr id="227" name="CustomShape 5"/>
          <p:cNvSpPr/>
          <p:nvPr/>
        </p:nvSpPr>
        <p:spPr>
          <a:xfrm>
            <a:off x="3341520" y="3789000"/>
            <a:ext cx="892440" cy="45576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dance</a:t>
            </a:r>
            <a:endParaRPr/>
          </a:p>
        </p:txBody>
      </p:sp>
      <p:sp>
        <p:nvSpPr>
          <p:cNvPr id="228" name="CustomShape 6"/>
          <p:cNvSpPr/>
          <p:nvPr/>
        </p:nvSpPr>
        <p:spPr>
          <a:xfrm>
            <a:off x="6167520" y="3789000"/>
            <a:ext cx="537480" cy="45576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ski</a:t>
            </a:r>
            <a:endParaRPr/>
          </a:p>
        </p:txBody>
      </p:sp>
      <p:sp>
        <p:nvSpPr>
          <p:cNvPr id="229" name="CustomShape 7"/>
          <p:cNvSpPr/>
          <p:nvPr/>
        </p:nvSpPr>
        <p:spPr>
          <a:xfrm>
            <a:off x="4255200" y="4725000"/>
            <a:ext cx="2128320" cy="45576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spell your name</a:t>
            </a:r>
            <a:endParaRPr/>
          </a:p>
        </p:txBody>
      </p:sp>
      <p:sp>
        <p:nvSpPr>
          <p:cNvPr id="230" name="CustomShape 8"/>
          <p:cNvSpPr/>
          <p:nvPr/>
        </p:nvSpPr>
        <p:spPr>
          <a:xfrm>
            <a:off x="2088720" y="6396480"/>
            <a:ext cx="1884600" cy="45576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speak English</a:t>
            </a:r>
            <a:endParaRPr/>
          </a:p>
        </p:txBody>
      </p:sp>
      <p:sp>
        <p:nvSpPr>
          <p:cNvPr id="231" name="CustomShape 9"/>
          <p:cNvSpPr/>
          <p:nvPr/>
        </p:nvSpPr>
        <p:spPr>
          <a:xfrm>
            <a:off x="6413760" y="6237360"/>
            <a:ext cx="2183400" cy="455760"/>
          </a:xfrm>
          <a:prstGeom prst="rect">
            <a:avLst/>
          </a:prstGeom>
        </p:spPr>
        <p:txBody>
          <a:bodyPr bIns="45000" lIns="90000" rIns="90000" tIns="45000" wrap="none"/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play table tennis</a:t>
            </a:r>
            <a:endParaRPr/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CustomShape 1"/>
          <p:cNvSpPr/>
          <p:nvPr/>
        </p:nvSpPr>
        <p:spPr>
          <a:xfrm>
            <a:off x="457200" y="-603360"/>
            <a:ext cx="7466760" cy="2020320"/>
          </a:xfrm>
          <a:prstGeom prst="rect">
            <a:avLst/>
          </a:prstGeom>
        </p:spPr>
        <p:txBody>
          <a:bodyPr anchor="b" bIns="45000" lIns="90000" rIns="90000" tIns="45000"/>
          <a:p>
            <a:pPr algn="ctr">
              <a:lnSpc>
                <a:spcPct val="100000"/>
              </a:lnSpc>
            </a:pPr>
            <a:r>
              <a:rPr b="1" lang="cs-CZ" sz="3200">
                <a:solidFill>
                  <a:srgbClr val="575f6d"/>
                </a:solidFill>
                <a:latin typeface="Century Schoolbook"/>
              </a:rPr>
              <a:t>MAKE QUESTIONS AND MATCH THEM WITH CORRECT ANSWERS</a:t>
            </a:r>
            <a:endParaRPr/>
          </a:p>
        </p:txBody>
      </p:sp>
      <p:sp>
        <p:nvSpPr>
          <p:cNvPr id="233" name="CustomShape 2"/>
          <p:cNvSpPr/>
          <p:nvPr/>
        </p:nvSpPr>
        <p:spPr>
          <a:xfrm>
            <a:off x="251640" y="1600200"/>
            <a:ext cx="4247640" cy="45712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5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Mrs Taylor/speak French</a:t>
            </a:r>
            <a:endParaRPr/>
          </a:p>
          <a:p>
            <a:pPr>
              <a:lnSpc>
                <a:spcPct val="15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We/have lunch now</a:t>
            </a:r>
            <a:endParaRPr/>
          </a:p>
          <a:p>
            <a:pPr>
              <a:lnSpc>
                <a:spcPct val="15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I/borrow your pen</a:t>
            </a:r>
            <a:endParaRPr/>
          </a:p>
          <a:p>
            <a:pPr>
              <a:lnSpc>
                <a:spcPct val="15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He/play the guitar</a:t>
            </a:r>
            <a:endParaRPr/>
          </a:p>
          <a:p>
            <a:pPr>
              <a:lnSpc>
                <a:spcPct val="15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They/watch this programme</a:t>
            </a:r>
            <a:endParaRPr/>
          </a:p>
        </p:txBody>
      </p:sp>
      <p:sp>
        <p:nvSpPr>
          <p:cNvPr id="234" name="CustomShape 3"/>
          <p:cNvSpPr/>
          <p:nvPr/>
        </p:nvSpPr>
        <p:spPr>
          <a:xfrm>
            <a:off x="4572000" y="1628640"/>
            <a:ext cx="4117320" cy="522864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60000"/>
              </a:lnSpc>
              <a:buSzPct val="70000"/>
              <a:buFont charset="2" typeface="Wingdings"/>
              <a:buChar char=""/>
            </a:pPr>
            <a:r>
              <a:rPr lang="cs-CZ" sz="1200">
                <a:solidFill>
                  <a:srgbClr val="575f6d"/>
                </a:solidFill>
                <a:latin typeface="Century Schoolbook"/>
              </a:rPr>
              <a:t>No, you can´t. Lunch is at one.</a:t>
            </a:r>
            <a:endParaRPr/>
          </a:p>
          <a:p>
            <a:pPr>
              <a:lnSpc>
                <a:spcPct val="160000"/>
              </a:lnSpc>
              <a:buSzPct val="70000"/>
              <a:buFont charset="2" typeface="Wingdings"/>
              <a:buChar char=""/>
            </a:pPr>
            <a:r>
              <a:rPr lang="cs-CZ" sz="1200">
                <a:solidFill>
                  <a:srgbClr val="575f6d"/>
                </a:solidFill>
                <a:latin typeface="Century Schoolbook"/>
              </a:rPr>
              <a:t>No, he can´t, but he can sing.</a:t>
            </a:r>
            <a:endParaRPr/>
          </a:p>
          <a:p>
            <a:pPr>
              <a:lnSpc>
                <a:spcPct val="160000"/>
              </a:lnSpc>
              <a:buSzPct val="70000"/>
              <a:buFont charset="2" typeface="Wingdings"/>
              <a:buChar char=""/>
            </a:pPr>
            <a:r>
              <a:rPr lang="cs-CZ" sz="1200">
                <a:solidFill>
                  <a:srgbClr val="575f6d"/>
                </a:solidFill>
                <a:latin typeface="Century Schoolbook"/>
              </a:rPr>
              <a:t>Yes, it´s on the desk.</a:t>
            </a:r>
            <a:endParaRPr/>
          </a:p>
          <a:p>
            <a:pPr>
              <a:lnSpc>
                <a:spcPct val="160000"/>
              </a:lnSpc>
              <a:buSzPct val="70000"/>
              <a:buFont charset="2" typeface="Wingdings"/>
              <a:buChar char=""/>
            </a:pPr>
            <a:r>
              <a:rPr lang="cs-CZ" sz="1200">
                <a:solidFill>
                  <a:srgbClr val="575f6d"/>
                </a:solidFill>
                <a:latin typeface="Century Schoolbook"/>
              </a:rPr>
              <a:t>No, she can´t, but she can speak English.</a:t>
            </a:r>
            <a:endParaRPr/>
          </a:p>
          <a:p>
            <a:pPr>
              <a:lnSpc>
                <a:spcPct val="160000"/>
              </a:lnSpc>
              <a:buSzPct val="70000"/>
              <a:buFont charset="2" typeface="Wingdings"/>
              <a:buChar char=""/>
            </a:pPr>
            <a:r>
              <a:rPr lang="cs-CZ" sz="1200">
                <a:solidFill>
                  <a:srgbClr val="575f6d"/>
                </a:solidFill>
                <a:latin typeface="Century Schoolbook"/>
              </a:rPr>
              <a:t>No, they can´t. They go to bed.</a:t>
            </a:r>
            <a:endParaRPr/>
          </a:p>
        </p:txBody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CustomShape 1"/>
          <p:cNvSpPr/>
          <p:nvPr/>
        </p:nvSpPr>
        <p:spPr>
          <a:xfrm>
            <a:off x="457200" y="274680"/>
            <a:ext cx="7466760" cy="1142280"/>
          </a:xfrm>
          <a:prstGeom prst="rect">
            <a:avLst/>
          </a:prstGeom>
        </p:spPr>
        <p:txBody>
          <a:bodyPr anchor="b" bIns="45000" lIns="90000" rIns="90000" tIns="45000"/>
          <a:p>
            <a:pPr algn="ctr">
              <a:lnSpc>
                <a:spcPct val="100000"/>
              </a:lnSpc>
            </a:pPr>
            <a:r>
              <a:rPr lang="cs-CZ" sz="4000">
                <a:solidFill>
                  <a:srgbClr val="575f6d"/>
                </a:solidFill>
                <a:latin typeface="Century Schoolbook"/>
              </a:rPr>
              <a:t>ODKAZY</a:t>
            </a:r>
            <a:endParaRPr/>
          </a:p>
        </p:txBody>
      </p:sp>
      <p:sp>
        <p:nvSpPr>
          <p:cNvPr id="236" name="CustomShape 2"/>
          <p:cNvSpPr/>
          <p:nvPr/>
        </p:nvSpPr>
        <p:spPr>
          <a:xfrm>
            <a:off x="457200" y="1600200"/>
            <a:ext cx="7466760" cy="4872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Klipart [on-line]. 2011 [cit. 2011-01-22]. Dostupný z www: 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 u="sng">
                <a:solidFill>
                  <a:srgbClr val="d2611c"/>
                </a:solidFill>
                <a:latin typeface="Century Schoolbook"/>
                <a:hlinkClick r:id="rId1"/>
              </a:rPr>
              <a:t>http://office.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"/>
              </a:rPr>
              <a:t>microsoft.com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3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"/>
              </a:rPr>
              <a:t>cs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5"/>
              </a:rPr>
              <a:t>-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"/>
              </a:rPr>
              <a:t>cz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7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8"/>
              </a:rPr>
              <a:t>images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9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10"/>
              </a:rPr>
              <a:t>results.aspx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11"/>
              </a:rPr>
              <a:t>?ex=2&amp;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12"/>
              </a:rPr>
              <a:t>qu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13"/>
              </a:rPr>
              <a:t>=plavat#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14"/>
              </a:rPr>
              <a:t>ai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15"/>
              </a:rPr>
              <a:t>:MC900299737|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16"/>
              </a:rPr>
              <a:t>mt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17"/>
              </a:rPr>
              <a:t>:0|</a:t>
            </a:r>
            <a:endParaRPr/>
          </a:p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 u="sng">
                <a:solidFill>
                  <a:srgbClr val="d2611c"/>
                </a:solidFill>
                <a:latin typeface="Century Schoolbook"/>
                <a:hlinkClick r:id="rId18"/>
              </a:rPr>
              <a:t>http://office.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19"/>
              </a:rPr>
              <a:t>microsoft.com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0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1"/>
              </a:rPr>
              <a:t>cs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2"/>
              </a:rPr>
              <a:t>-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3"/>
              </a:rPr>
              <a:t>cz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4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5"/>
              </a:rPr>
              <a:t>images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6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7"/>
              </a:rPr>
              <a:t>results.aspx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8"/>
              </a:rPr>
              <a:t>?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29"/>
              </a:rPr>
              <a:t>qu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30"/>
              </a:rPr>
              <a:t>=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31"/>
              </a:rPr>
              <a:t>ly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32"/>
              </a:rPr>
              <a:t>%C5%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33"/>
              </a:rPr>
              <a:t>BEe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34"/>
              </a:rPr>
              <a:t>&amp;ex=1&amp;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35"/>
              </a:rPr>
              <a:t>ctt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36"/>
              </a:rPr>
              <a:t>=1#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37"/>
              </a:rPr>
              <a:t>ai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38"/>
              </a:rPr>
              <a:t>:MC900232438|</a:t>
            </a:r>
            <a:endParaRPr/>
          </a:p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 u="sng">
                <a:solidFill>
                  <a:srgbClr val="d2611c"/>
                </a:solidFill>
                <a:latin typeface="Century Schoolbook"/>
                <a:hlinkClick r:id="rId39"/>
              </a:rPr>
              <a:t>http://office.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0"/>
              </a:rPr>
              <a:t>microsoft.com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1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2"/>
              </a:rPr>
              <a:t>cs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3"/>
              </a:rPr>
              <a:t>-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4"/>
              </a:rPr>
              <a:t>cz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5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6"/>
              </a:rPr>
              <a:t>images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7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8"/>
              </a:rPr>
              <a:t>results.aspx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49"/>
              </a:rPr>
              <a:t>?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50"/>
              </a:rPr>
              <a:t>qu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51"/>
              </a:rPr>
              <a:t>=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52"/>
              </a:rPr>
              <a:t>stoln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53"/>
              </a:rPr>
              <a:t>%C3%AD+tenis&amp;ex=1&amp;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54"/>
              </a:rPr>
              <a:t>ctt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55"/>
              </a:rPr>
              <a:t>=1#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56"/>
              </a:rPr>
              <a:t>ai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57"/>
              </a:rPr>
              <a:t>:MC900212187|</a:t>
            </a:r>
            <a:endParaRPr/>
          </a:p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 u="sng">
                <a:solidFill>
                  <a:srgbClr val="d2611c"/>
                </a:solidFill>
                <a:latin typeface="Century Schoolbook"/>
                <a:hlinkClick r:id="rId58"/>
              </a:rPr>
              <a:t>http://office.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59"/>
              </a:rPr>
              <a:t>microsoft.com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0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1"/>
              </a:rPr>
              <a:t>cs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2"/>
              </a:rPr>
              <a:t>-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3"/>
              </a:rPr>
              <a:t>cz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4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5"/>
              </a:rPr>
              <a:t>images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6"/>
              </a:rPr>
              <a:t>/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7"/>
              </a:rPr>
              <a:t>results.aspx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8"/>
              </a:rPr>
              <a:t>?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69"/>
              </a:rPr>
              <a:t>qu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70"/>
              </a:rPr>
              <a:t>=tanec&amp;ex=1&amp;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71"/>
              </a:rPr>
              <a:t>ctt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72"/>
              </a:rPr>
              <a:t>=1#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73"/>
              </a:rPr>
              <a:t>ai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74"/>
              </a:rPr>
              <a:t>:MC900410663|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75"/>
              </a:rPr>
              <a:t>mt</a:t>
            </a:r>
            <a:r>
              <a:rPr lang="cs-CZ" sz="2400" u="sng">
                <a:solidFill>
                  <a:srgbClr val="d2611c"/>
                </a:solidFill>
                <a:latin typeface="Century Schoolbook"/>
                <a:hlinkClick r:id="rId76"/>
              </a:rPr>
              <a:t>:1|</a:t>
            </a:r>
            <a:endParaRPr/>
          </a:p>
        </p:txBody>
      </p:sp>
    </p:spTree>
  </p:cSld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CustomShape 1"/>
          <p:cNvSpPr/>
          <p:nvPr/>
        </p:nvSpPr>
        <p:spPr>
          <a:xfrm>
            <a:off x="457200" y="274680"/>
            <a:ext cx="7466760" cy="1142280"/>
          </a:xfrm>
          <a:prstGeom prst="rect">
            <a:avLst/>
          </a:prstGeom>
        </p:spPr>
        <p:txBody>
          <a:bodyPr anchor="b" bIns="45000" lIns="90000" rIns="90000" tIns="45000"/>
          <a:p>
            <a:pPr algn="ctr">
              <a:lnSpc>
                <a:spcPct val="100000"/>
              </a:lnSpc>
            </a:pPr>
            <a:r>
              <a:rPr lang="cs-CZ" sz="4000">
                <a:solidFill>
                  <a:srgbClr val="575f6d"/>
                </a:solidFill>
                <a:latin typeface="Century Schoolbook"/>
              </a:rPr>
              <a:t>METODICKÝ NÁVOD</a:t>
            </a:r>
            <a:endParaRPr/>
          </a:p>
        </p:txBody>
      </p:sp>
      <p:sp>
        <p:nvSpPr>
          <p:cNvPr id="238" name="CustomShape 2"/>
          <p:cNvSpPr/>
          <p:nvPr/>
        </p:nvSpPr>
        <p:spPr>
          <a:xfrm>
            <a:off x="457200" y="1600200"/>
            <a:ext cx="7466760" cy="4872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Materiál slouží k výkladu a procvičení způsobového slovesa „can“.</a:t>
            </a:r>
            <a:endParaRPr/>
          </a:p>
          <a:p>
            <a:pPr>
              <a:lnSpc>
                <a:spcPct val="100000"/>
              </a:lnSpc>
              <a:buSzPct val="70000"/>
              <a:buFont charset="2" typeface="Wingdings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Procvičení: PRACTICE: Vyučující/žáci se ptají ostatních, zda umí danou činnost, odpověď Yes, I can; No, I can´t.</a:t>
            </a:r>
            <a:endParaRPr/>
          </a:p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                       </a:t>
            </a:r>
            <a:r>
              <a:rPr lang="cs-CZ" sz="2400">
                <a:solidFill>
                  <a:srgbClr val="000000"/>
                </a:solidFill>
                <a:latin typeface="Century Schoolbook"/>
              </a:rPr>
              <a:t>MAKE QUESTIONS AND MATCH THEM WITH CORRECT ANSWERS: Žáci se zadaných slov v levém sloupci vytvoří otázky a poté je spojí s příslušnými odpověďmi v pravém sloupci.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