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2" r:id="rId6"/>
    <p:sldId id="264" r:id="rId7"/>
    <p:sldId id="263" r:id="rId8"/>
    <p:sldId id="265" r:id="rId9"/>
    <p:sldId id="258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28" autoAdjust="0"/>
    <p:restoredTop sz="94660"/>
  </p:normalViewPr>
  <p:slideViewPr>
    <p:cSldViewPr>
      <p:cViewPr varScale="1">
        <p:scale>
          <a:sx n="74" d="100"/>
          <a:sy n="74" d="100"/>
        </p:scale>
        <p:origin x="-12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62010D06-FE50-4D31-8B54-D57088225D8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E71E001-7254-4F47-8A03-1D23B3076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reamstime.com/register?jump_to=http://www.dreamstime.com/stock-image-cartoon-exercise-book-image9475371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8458200" cy="1470025"/>
          </a:xfrm>
        </p:spPr>
        <p:txBody>
          <a:bodyPr/>
          <a:lstStyle/>
          <a:p>
            <a:pPr algn="ctr"/>
            <a:r>
              <a:rPr lang="en-GB" dirty="0" smtClean="0"/>
              <a:t>Playing with English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000" dirty="0" smtClean="0"/>
              <a:t>Anotace: Materiál je určen žákům 6. ročníku a slouží k zopakování základní probrané slovní zásoby formou her.</a:t>
            </a:r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3401616"/>
            <a:ext cx="4953000" cy="3456384"/>
          </a:xfrm>
        </p:spPr>
        <p:txBody>
          <a:bodyPr>
            <a:normAutofit fontScale="77500" lnSpcReduction="20000"/>
          </a:bodyPr>
          <a:lstStyle/>
          <a:p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školy: ZŠ </a:t>
            </a:r>
            <a:r>
              <a:rPr lang="cs-CZ" sz="2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štětí</a:t>
            </a: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Ostrovní 300</a:t>
            </a:r>
            <a:b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Lenka </a:t>
            </a:r>
            <a:r>
              <a:rPr lang="cs-CZ" sz="2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Pizúrová</a:t>
            </a: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materiálu: VY_32_INOVACE_AJ.6.08_</a:t>
            </a:r>
            <a:r>
              <a:rPr lang="cs-CZ" sz="2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playing</a:t>
            </a: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cs-CZ" sz="2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cs-CZ" sz="2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english</a:t>
            </a: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Název: </a:t>
            </a:r>
            <a:r>
              <a:rPr lang="cs-CZ" sz="2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</a:t>
            </a: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</a:t>
            </a: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</a:t>
            </a: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</a:t>
            </a: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continuous</a:t>
            </a: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Vzdělávací oblast: Jazyk a jazyková komunikace</a:t>
            </a:r>
            <a:b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vzdělávací obor: Cizí jazyk – anglický jazyk</a:t>
            </a:r>
            <a:b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Téma: Přítomný čas prostý a průběhový</a:t>
            </a:r>
            <a:b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Ročník:6.</a:t>
            </a:r>
            <a:b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Školní rok: 2011/2012</a:t>
            </a:r>
            <a:b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Datum: 03.04. 2012</a:t>
            </a:r>
            <a:b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operačního programu CZ.1.07/1.4.00/21.1693</a:t>
            </a:r>
            <a:endParaRPr lang="cs-CZ" sz="2300" dirty="0" smtClean="0"/>
          </a:p>
          <a:p>
            <a:endParaRPr lang="cs-CZ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619672" cy="1556792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5994514"/>
            <a:ext cx="3995936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9848"/>
          </a:xfrm>
        </p:spPr>
        <p:txBody>
          <a:bodyPr/>
          <a:lstStyle/>
          <a:p>
            <a:pPr algn="ctr"/>
            <a:r>
              <a:rPr lang="en-GB" dirty="0" smtClean="0"/>
              <a:t>What is this?</a:t>
            </a:r>
            <a:endParaRPr lang="en-GB" dirty="0"/>
          </a:p>
        </p:txBody>
      </p:sp>
      <p:pic>
        <p:nvPicPr>
          <p:cNvPr id="1026" name="Picture 2" descr="školní,knihy,ořezané snímky,ořezané obrázky,vzdělání,domácí úkoly,jazyky,učení,otevřené knihy,PNG,čtení,čte,školy,text,texty,průhledné pozadí,slova,písm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2448272" cy="2375545"/>
          </a:xfrm>
          <a:prstGeom prst="rect">
            <a:avLst/>
          </a:prstGeom>
          <a:noFill/>
        </p:spPr>
      </p:pic>
      <p:pic>
        <p:nvPicPr>
          <p:cNvPr id="1028" name="Picture 4" descr="Cartoon Exercise Book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988840"/>
            <a:ext cx="2801888" cy="2178572"/>
          </a:xfrm>
          <a:prstGeom prst="rect">
            <a:avLst/>
          </a:prstGeom>
          <a:noFill/>
        </p:spPr>
      </p:pic>
      <p:pic>
        <p:nvPicPr>
          <p:cNvPr id="1030" name="Picture 6" descr="Komunikace,ořezané snímky,ořezané obrázky,výkresy,plnicí pera,kancelářské potřeby,pera,PNG,průhledné pozadí,píše,sepisování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3573016"/>
            <a:ext cx="2699792" cy="2708920"/>
          </a:xfrm>
          <a:prstGeom prst="rect">
            <a:avLst/>
          </a:prstGeom>
          <a:noFill/>
        </p:spPr>
      </p:pic>
      <p:pic>
        <p:nvPicPr>
          <p:cNvPr id="1032" name="Picture 8" descr="Komunikace,korespondence,ořezané snímky,ořezané obrázky,kancelářské potřeby,tužky,PNG,průhledné pozadí,píše,psací potřeby,sepisování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4077072"/>
            <a:ext cx="1944216" cy="220486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39552" y="3429000"/>
            <a:ext cx="196079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/>
              <a:t>This is a book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24128" y="4149080"/>
            <a:ext cx="339067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/>
              <a:t>This is an exercise  book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9592" y="6165304"/>
            <a:ext cx="181171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/>
              <a:t>This is a pen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79912" y="6093296"/>
            <a:ext cx="21098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/>
              <a:t>This is a pencil.</a:t>
            </a:r>
            <a:endParaRPr lang="en-GB" sz="22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this?</a:t>
            </a:r>
            <a:endParaRPr lang="en-GB" dirty="0"/>
          </a:p>
        </p:txBody>
      </p:sp>
      <p:pic>
        <p:nvPicPr>
          <p:cNvPr id="28674" name="Picture 2" descr="batohy,iStockphoto,školní potřeby,školy,taška,vaky,zpět do škol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3095625" cy="3095625"/>
          </a:xfrm>
          <a:prstGeom prst="rect">
            <a:avLst/>
          </a:prstGeom>
          <a:noFill/>
        </p:spPr>
      </p:pic>
      <p:pic>
        <p:nvPicPr>
          <p:cNvPr id="28676" name="Picture 4" descr="deštníky,domácnosti,počas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8375" y="1484784"/>
            <a:ext cx="3095625" cy="3095625"/>
          </a:xfrm>
          <a:prstGeom prst="rect">
            <a:avLst/>
          </a:prstGeom>
          <a:noFill/>
        </p:spPr>
      </p:pic>
      <p:pic>
        <p:nvPicPr>
          <p:cNvPr id="28678" name="Picture 6" descr="http://img.blesk.cz/img/1/full/248979-img-obraz-vaclav-spa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429000"/>
            <a:ext cx="3456384" cy="274588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3528" y="4581128"/>
            <a:ext cx="179889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/>
              <a:t>This is a bag.</a:t>
            </a:r>
            <a:endParaRPr lang="en-GB" sz="2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79912" y="6165304"/>
            <a:ext cx="223811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/>
              <a:t>This is a picture.</a:t>
            </a:r>
            <a:endParaRPr lang="en-GB" sz="2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00328" y="4005064"/>
            <a:ext cx="264367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/>
              <a:t>This is an umbrella.</a:t>
            </a:r>
            <a:endParaRPr lang="en-GB" sz="2200" dirty="0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9848"/>
          </a:xfrm>
        </p:spPr>
        <p:txBody>
          <a:bodyPr/>
          <a:lstStyle/>
          <a:p>
            <a:pPr algn="ctr"/>
            <a:r>
              <a:rPr lang="en-GB" dirty="0" smtClean="0"/>
              <a:t>What is this?</a:t>
            </a:r>
            <a:endParaRPr lang="en-GB" dirty="0"/>
          </a:p>
        </p:txBody>
      </p:sp>
      <p:pic>
        <p:nvPicPr>
          <p:cNvPr id="29698" name="Picture 2" descr="budovy,ořezané snímky,ořezané obrázky,domovy,domy,PNG,rezidence,rezidenční,Fotolia,nemovitý majetek,průhledné pozad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3095625" cy="3095625"/>
          </a:xfrm>
          <a:prstGeom prst="rect">
            <a:avLst/>
          </a:prstGeom>
          <a:noFill/>
        </p:spPr>
      </p:pic>
      <p:pic>
        <p:nvPicPr>
          <p:cNvPr id="29700" name="Picture 4" descr="budovy,oblouky,ok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212976"/>
            <a:ext cx="3095625" cy="3095625"/>
          </a:xfrm>
          <a:prstGeom prst="rect">
            <a:avLst/>
          </a:prstGeom>
          <a:noFill/>
        </p:spPr>
      </p:pic>
      <p:pic>
        <p:nvPicPr>
          <p:cNvPr id="29702" name="Picture 6" descr="domácnost,nábytek,stol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1124744"/>
            <a:ext cx="2160240" cy="2087513"/>
          </a:xfrm>
          <a:prstGeom prst="rect">
            <a:avLst/>
          </a:prstGeom>
          <a:noFill/>
        </p:spPr>
      </p:pic>
      <p:pic>
        <p:nvPicPr>
          <p:cNvPr id="29704" name="Picture 8" descr="domácnost,kuchyňské židle,nábytek,židl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4338439"/>
            <a:ext cx="2592288" cy="251956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95536" y="3789040"/>
            <a:ext cx="208903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/>
              <a:t>This is a house.</a:t>
            </a:r>
            <a:endParaRPr lang="en-GB" sz="2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771800" y="3861048"/>
            <a:ext cx="198644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/>
              <a:t>This is a chair.</a:t>
            </a:r>
            <a:endParaRPr lang="en-GB" sz="2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92080" y="2564904"/>
            <a:ext cx="196880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/>
              <a:t>This is a table.</a:t>
            </a:r>
            <a:endParaRPr lang="en-GB" sz="2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80112" y="6237312"/>
            <a:ext cx="233429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/>
              <a:t>This is a window.</a:t>
            </a:r>
            <a:endParaRPr lang="en-GB" sz="2200" dirty="0"/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069848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err="1" smtClean="0"/>
              <a:t>Wordsearch</a:t>
            </a:r>
            <a:r>
              <a:rPr lang="en-GB" dirty="0" smtClean="0"/>
              <a:t> – can you find these words?</a:t>
            </a:r>
            <a:endParaRPr lang="en-GB" dirty="0"/>
          </a:p>
        </p:txBody>
      </p:sp>
      <p:sp>
        <p:nvSpPr>
          <p:cNvPr id="4" name="Obdélník 3"/>
          <p:cNvSpPr/>
          <p:nvPr/>
        </p:nvSpPr>
        <p:spPr>
          <a:xfrm>
            <a:off x="755576" y="1772816"/>
            <a:ext cx="367240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R W H W E N G L I S H L T F B </a:t>
            </a:r>
            <a:endParaRPr lang="cs-CZ" dirty="0" smtClean="0"/>
          </a:p>
          <a:p>
            <a:r>
              <a:rPr lang="pt-BR" dirty="0" smtClean="0"/>
              <a:t>M X B S B W I Y S U M D E L I</a:t>
            </a:r>
            <a:endParaRPr lang="cs-CZ" dirty="0"/>
          </a:p>
          <a:p>
            <a:r>
              <a:rPr lang="pt-BR" dirty="0" smtClean="0"/>
              <a:t> C Z E C H Z F F A C U B D T O</a:t>
            </a:r>
            <a:endParaRPr lang="cs-CZ" dirty="0" smtClean="0"/>
          </a:p>
          <a:p>
            <a:r>
              <a:rPr lang="pt-BR" dirty="0" smtClean="0"/>
              <a:t> I U D S K S D Q A D I O U P L</a:t>
            </a:r>
            <a:endParaRPr lang="cs-CZ" dirty="0" smtClean="0"/>
          </a:p>
          <a:p>
            <a:r>
              <a:rPr lang="pt-BR" dirty="0" smtClean="0"/>
              <a:t> O R V P O X N O G P N E B MO</a:t>
            </a:r>
            <a:endParaRPr lang="cs-CZ" dirty="0" smtClean="0"/>
          </a:p>
          <a:p>
            <a:r>
              <a:rPr lang="pt-BR" dirty="0" smtClean="0"/>
              <a:t> Y Y R T S I M E H C S U N Q G</a:t>
            </a:r>
            <a:endParaRPr lang="cs-CZ" dirty="0" smtClean="0"/>
          </a:p>
          <a:p>
            <a:r>
              <a:rPr lang="pt-BR" dirty="0" smtClean="0"/>
              <a:t> T A Y A D N O M S D C A S C Y</a:t>
            </a:r>
            <a:endParaRPr lang="cs-CZ" dirty="0" smtClean="0"/>
          </a:p>
          <a:p>
            <a:r>
              <a:rPr lang="pt-BR" dirty="0" smtClean="0"/>
              <a:t> G W D Y U G I C A Y I W K G E</a:t>
            </a:r>
            <a:endParaRPr lang="cs-CZ" dirty="0" smtClean="0"/>
          </a:p>
          <a:p>
            <a:r>
              <a:rPr lang="pt-BR" dirty="0" smtClean="0"/>
              <a:t> M A U S R R I Y S A S N O H K</a:t>
            </a:r>
            <a:endParaRPr lang="cs-CZ" dirty="0" smtClean="0"/>
          </a:p>
          <a:p>
            <a:r>
              <a:rPr lang="pt-BR" dirty="0" smtClean="0"/>
              <a:t> C Y M A E S W H M D U K O T A </a:t>
            </a:r>
            <a:endParaRPr lang="cs-CZ" dirty="0" smtClean="0"/>
          </a:p>
          <a:p>
            <a:r>
              <a:rPr lang="pt-BR" dirty="0" smtClean="0"/>
              <a:t>O A P E Y N T S C S M P K N C</a:t>
            </a:r>
            <a:endParaRPr lang="cs-CZ" dirty="0" smtClean="0"/>
          </a:p>
          <a:p>
            <a:r>
              <a:rPr lang="pt-BR" dirty="0" smtClean="0"/>
              <a:t> T H X H S A D I Z R G A N G C</a:t>
            </a:r>
            <a:endParaRPr lang="cs-CZ" dirty="0" smtClean="0"/>
          </a:p>
          <a:p>
            <a:r>
              <a:rPr lang="pt-BR" dirty="0" smtClean="0"/>
              <a:t> Y T P S M S F E L U X Q W G G</a:t>
            </a:r>
            <a:endParaRPr lang="cs-CZ" dirty="0" smtClean="0"/>
          </a:p>
          <a:p>
            <a:r>
              <a:rPr lang="pt-BR" dirty="0" smtClean="0"/>
              <a:t> L I O N E R C J W H O B P K F</a:t>
            </a:r>
            <a:endParaRPr lang="cs-CZ" dirty="0" smtClean="0"/>
          </a:p>
          <a:p>
            <a:r>
              <a:rPr lang="pt-BR" dirty="0" smtClean="0"/>
              <a:t> Y O W B X K I B K T U P B A E </a:t>
            </a:r>
            <a:endParaRPr lang="cs-CZ" dirty="0"/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6804248" y="1772816"/>
            <a:ext cx="1736373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BIOLOGY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 CHEMISTRY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CZECH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 ENGLISH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 GAMES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GEOGRAPHY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 MATHS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MONDAY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 MUSIC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 PHYSICS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SCIENCE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 SUNDAY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THURSDAY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TUESDAY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Unicode MS" pitchFamily="34" charset="-128"/>
                <a:cs typeface="Arial" pitchFamily="34" charset="0"/>
              </a:rPr>
              <a:t>WEDNESDAY </a:t>
            </a:r>
            <a:r>
              <a:rPr kumimoji="0" lang="cs-CZ" sz="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pPr algn="ctr"/>
            <a:r>
              <a:rPr lang="en-GB" dirty="0" smtClean="0"/>
              <a:t>Which word is wrong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060848"/>
            <a:ext cx="9144000" cy="451368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600" dirty="0" smtClean="0"/>
              <a:t>mum     dad     sister     friend     brother     grandma</a:t>
            </a:r>
          </a:p>
          <a:p>
            <a:pPr>
              <a:lnSpc>
                <a:spcPct val="150000"/>
              </a:lnSpc>
            </a:pPr>
            <a:r>
              <a:rPr lang="en-GB" sz="2600" dirty="0" smtClean="0"/>
              <a:t>wash up     cook     </a:t>
            </a:r>
            <a:r>
              <a:rPr lang="en-GB" sz="2600" dirty="0" err="1" smtClean="0"/>
              <a:t>hoover</a:t>
            </a:r>
            <a:r>
              <a:rPr lang="en-GB" sz="2600" dirty="0" smtClean="0"/>
              <a:t>      get up     iron     set the table</a:t>
            </a:r>
            <a:endParaRPr lang="cs-CZ" sz="2600" dirty="0" smtClean="0"/>
          </a:p>
          <a:p>
            <a:pPr>
              <a:lnSpc>
                <a:spcPct val="150000"/>
              </a:lnSpc>
            </a:pPr>
            <a:r>
              <a:rPr lang="en-GB" sz="2600" dirty="0" smtClean="0"/>
              <a:t>black     yellow     purple     long     pink     brown</a:t>
            </a:r>
          </a:p>
          <a:p>
            <a:pPr>
              <a:lnSpc>
                <a:spcPct val="150000"/>
              </a:lnSpc>
            </a:pPr>
            <a:r>
              <a:rPr lang="en-GB" sz="2600" dirty="0" smtClean="0"/>
              <a:t>Monday     Friday     morning     Sunday     Wednesday</a:t>
            </a:r>
            <a:endParaRPr lang="cs-CZ" sz="2600" dirty="0" smtClean="0"/>
          </a:p>
          <a:p>
            <a:pPr>
              <a:lnSpc>
                <a:spcPct val="150000"/>
              </a:lnSpc>
            </a:pPr>
            <a:r>
              <a:rPr lang="en-GB" sz="2600" dirty="0" smtClean="0"/>
              <a:t>desk     exercise book     pencil     rubber     bag     umbrella</a:t>
            </a:r>
            <a:endParaRPr lang="cs-CZ" sz="2600" dirty="0" smtClean="0"/>
          </a:p>
          <a:p>
            <a:pPr>
              <a:lnSpc>
                <a:spcPct val="150000"/>
              </a:lnSpc>
            </a:pPr>
            <a:r>
              <a:rPr lang="en-GB" sz="2600" dirty="0" smtClean="0"/>
              <a:t>door     window     chair     apple     table     picture</a:t>
            </a:r>
            <a:endParaRPr lang="en-GB" sz="2600" dirty="0"/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pPr algn="ctr"/>
            <a:r>
              <a:rPr lang="en-GB" dirty="0" smtClean="0"/>
              <a:t>What time is it?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 smtClean="0"/>
              <a:t>It´s twenty past three.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It´s half past nine.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It´s quarter to ten.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It´s ten to two.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It´s twenty-five to six.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It´s quarter past seven.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It´s five past one.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It´s twenty to eight.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It´s five to five.</a:t>
            </a:r>
            <a:endParaRPr lang="en-GB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Půl šesté a pět minut.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Čtvrt na osm.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Půl osmé a deset minut.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Půl desáté.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Jedna hodina a pět minut.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Za deset minut dvě.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Za deset minut půl čtvrté.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Za pět minut pět.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Třičtvrtě na deset.</a:t>
            </a:r>
            <a:endParaRPr lang="cs-CZ" dirty="0"/>
          </a:p>
        </p:txBody>
      </p:sp>
      <p:pic>
        <p:nvPicPr>
          <p:cNvPr id="3074" name="Picture 2" descr="3 hodiny,alarmy,časy,hodiny,ikony,symboly,trojk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692696"/>
            <a:ext cx="1512465" cy="14401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066800"/>
          </a:xfrm>
        </p:spPr>
        <p:txBody>
          <a:bodyPr/>
          <a:lstStyle/>
          <a:p>
            <a:pPr algn="ctr"/>
            <a:r>
              <a:rPr lang="cs-CZ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Materiál slouží k zopakování základní slovní zásoby.</a:t>
            </a:r>
          </a:p>
          <a:p>
            <a:r>
              <a:rPr lang="cs-CZ" sz="2400" dirty="0" smtClean="0"/>
              <a:t>První 3 </a:t>
            </a:r>
            <a:r>
              <a:rPr lang="cs-CZ" sz="2400" dirty="0" err="1" smtClean="0"/>
              <a:t>slidy</a:t>
            </a:r>
            <a:r>
              <a:rPr lang="cs-CZ" sz="2400" dirty="0" smtClean="0"/>
              <a:t> – žáci napíší/řeknou o jakou věc se jedná, možné různými způsoby, po </a:t>
            </a:r>
            <a:r>
              <a:rPr lang="cs-CZ" sz="2400" dirty="0" err="1" smtClean="0"/>
              <a:t>pokliku</a:t>
            </a:r>
            <a:r>
              <a:rPr lang="cs-CZ" sz="2400" dirty="0" smtClean="0"/>
              <a:t> se objeví správné řešení (autorka použila větu </a:t>
            </a:r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a/</a:t>
            </a:r>
            <a:r>
              <a:rPr lang="cs-CZ" sz="2400" dirty="0" err="1" smtClean="0"/>
              <a:t>an</a:t>
            </a:r>
            <a:r>
              <a:rPr lang="cs-CZ" sz="2400" dirty="0" smtClean="0"/>
              <a:t>)</a:t>
            </a:r>
          </a:p>
          <a:p>
            <a:r>
              <a:rPr lang="cs-CZ" sz="2400" dirty="0" smtClean="0"/>
              <a:t>4. slide k procvičení – </a:t>
            </a:r>
            <a:r>
              <a:rPr lang="cs-CZ" sz="2400" dirty="0" err="1" smtClean="0"/>
              <a:t>osmisměrka</a:t>
            </a:r>
            <a:endParaRPr lang="cs-CZ" sz="2400" dirty="0" smtClean="0"/>
          </a:p>
          <a:p>
            <a:r>
              <a:rPr lang="cs-CZ" sz="2400" dirty="0" smtClean="0"/>
              <a:t>5. slide k procvičení – žáci vyškrtnou slovo, které nepatří do řady</a:t>
            </a:r>
          </a:p>
          <a:p>
            <a:r>
              <a:rPr lang="cs-CZ" sz="2400" dirty="0" smtClean="0"/>
              <a:t>6. slide k procvičení – žáci spojí správné a j a </a:t>
            </a:r>
            <a:r>
              <a:rPr lang="cs-CZ" sz="2400" dirty="0" err="1" smtClean="0"/>
              <a:t>čj</a:t>
            </a:r>
            <a:r>
              <a:rPr lang="cs-CZ" sz="2400" dirty="0" smtClean="0"/>
              <a:t> časové údaje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pPr algn="ctr"/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869160"/>
          </a:xfrm>
        </p:spPr>
        <p:txBody>
          <a:bodyPr>
            <a:normAutofit fontScale="92500" lnSpcReduction="20000"/>
          </a:bodyPr>
          <a:lstStyle/>
          <a:p>
            <a:r>
              <a:rPr lang="cs-CZ" sz="2000" dirty="0"/>
              <a:t>Klipart </a:t>
            </a:r>
            <a:r>
              <a:rPr lang="en-US" sz="2000" dirty="0"/>
              <a:t>[</a:t>
            </a:r>
            <a:r>
              <a:rPr lang="cs-CZ" sz="2000" dirty="0"/>
              <a:t>on-line</a:t>
            </a:r>
            <a:r>
              <a:rPr lang="en-US" sz="2000" dirty="0"/>
              <a:t>]</a:t>
            </a:r>
            <a:r>
              <a:rPr lang="cs-CZ" sz="2000" dirty="0"/>
              <a:t>. 2012 </a:t>
            </a:r>
            <a:r>
              <a:rPr lang="en-US" sz="2000" dirty="0"/>
              <a:t>[</a:t>
            </a:r>
            <a:r>
              <a:rPr lang="cs-CZ" sz="2000" dirty="0"/>
              <a:t>cit. </a:t>
            </a:r>
            <a:r>
              <a:rPr lang="cs-CZ" sz="2000" dirty="0" smtClean="0"/>
              <a:t>2012-04-01</a:t>
            </a:r>
            <a:r>
              <a:rPr lang="en-US" sz="2000" dirty="0" smtClean="0"/>
              <a:t>]</a:t>
            </a:r>
            <a:r>
              <a:rPr lang="cs-CZ" sz="2000" dirty="0"/>
              <a:t>. Dostupný z www:</a:t>
            </a:r>
          </a:p>
          <a:p>
            <a:r>
              <a:rPr lang="cs-CZ" sz="2000" dirty="0" smtClean="0"/>
              <a:t>http</a:t>
            </a:r>
            <a:r>
              <a:rPr lang="cs-CZ" sz="2000" dirty="0" smtClean="0"/>
              <a:t>://office.microsoft.com/cs-cz/images/results.aspx?qu=kniha&amp;ex=1&amp;origin=FX010132103#ai:MC900441734|</a:t>
            </a:r>
          </a:p>
          <a:p>
            <a:r>
              <a:rPr lang="cs-CZ" sz="2000" dirty="0" smtClean="0"/>
              <a:t>http://www.</a:t>
            </a:r>
            <a:r>
              <a:rPr lang="cs-CZ" sz="2000" dirty="0" err="1" smtClean="0"/>
              <a:t>dreamstime.com</a:t>
            </a:r>
            <a:r>
              <a:rPr lang="cs-CZ" sz="2000" dirty="0" smtClean="0"/>
              <a:t>/</a:t>
            </a:r>
            <a:r>
              <a:rPr lang="cs-CZ" sz="2000" dirty="0" err="1" smtClean="0"/>
              <a:t>stock</a:t>
            </a:r>
            <a:r>
              <a:rPr lang="cs-CZ" sz="2000" dirty="0" smtClean="0"/>
              <a:t>-image-</a:t>
            </a:r>
            <a:r>
              <a:rPr lang="cs-CZ" sz="2000" dirty="0" err="1" smtClean="0"/>
              <a:t>cartoon</a:t>
            </a:r>
            <a:r>
              <a:rPr lang="cs-CZ" sz="2000" dirty="0" smtClean="0"/>
              <a:t>-</a:t>
            </a:r>
            <a:r>
              <a:rPr lang="cs-CZ" sz="2000" dirty="0" err="1" smtClean="0"/>
              <a:t>exercise</a:t>
            </a:r>
            <a:r>
              <a:rPr lang="cs-CZ" sz="2000" dirty="0" smtClean="0"/>
              <a:t>-</a:t>
            </a:r>
            <a:r>
              <a:rPr lang="cs-CZ" sz="2000" dirty="0" err="1" smtClean="0"/>
              <a:t>book</a:t>
            </a:r>
            <a:r>
              <a:rPr lang="cs-CZ" sz="2000" dirty="0" smtClean="0"/>
              <a:t>-image9475371</a:t>
            </a:r>
          </a:p>
          <a:p>
            <a:r>
              <a:rPr lang="cs-CZ" sz="2000" dirty="0" smtClean="0"/>
              <a:t>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</a:t>
            </a:r>
            <a:r>
              <a:rPr lang="cs-CZ" sz="2000" dirty="0" err="1" smtClean="0"/>
              <a:t>cz</a:t>
            </a:r>
            <a:r>
              <a:rPr lang="cs-CZ" sz="2000" dirty="0" smtClean="0"/>
              <a:t>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</a:t>
            </a:r>
            <a:r>
              <a:rPr lang="cs-CZ" sz="2000" dirty="0" err="1" smtClean="0"/>
              <a:t>results.aspx</a:t>
            </a:r>
            <a:r>
              <a:rPr lang="cs-CZ" sz="2000" dirty="0" smtClean="0"/>
              <a:t>?</a:t>
            </a:r>
            <a:r>
              <a:rPr lang="cs-CZ" sz="2000" dirty="0" err="1" smtClean="0"/>
              <a:t>qu</a:t>
            </a:r>
            <a:r>
              <a:rPr lang="cs-CZ" sz="2000" dirty="0" smtClean="0"/>
              <a:t>=tu%C5%</a:t>
            </a:r>
            <a:r>
              <a:rPr lang="cs-CZ" sz="2000" dirty="0" err="1" smtClean="0"/>
              <a:t>BEka</a:t>
            </a:r>
            <a:r>
              <a:rPr lang="cs-CZ" sz="2000" dirty="0" smtClean="0"/>
              <a:t>&amp;ex=1#</a:t>
            </a:r>
            <a:r>
              <a:rPr lang="cs-CZ" sz="2000" dirty="0" err="1" smtClean="0"/>
              <a:t>ai</a:t>
            </a:r>
            <a:r>
              <a:rPr lang="cs-CZ" sz="2000" dirty="0" smtClean="0"/>
              <a:t>:MC900441732|</a:t>
            </a:r>
          </a:p>
          <a:p>
            <a:r>
              <a:rPr lang="cs-CZ" sz="2000" dirty="0" smtClean="0"/>
              <a:t>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</a:t>
            </a:r>
            <a:r>
              <a:rPr lang="cs-CZ" sz="2000" dirty="0" err="1" smtClean="0"/>
              <a:t>cz</a:t>
            </a:r>
            <a:r>
              <a:rPr lang="cs-CZ" sz="2000" dirty="0" smtClean="0"/>
              <a:t>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</a:t>
            </a:r>
            <a:r>
              <a:rPr lang="cs-CZ" sz="2000" dirty="0" err="1" smtClean="0"/>
              <a:t>results.aspx</a:t>
            </a:r>
            <a:r>
              <a:rPr lang="cs-CZ" sz="2000" dirty="0" smtClean="0"/>
              <a:t>?</a:t>
            </a:r>
            <a:r>
              <a:rPr lang="cs-CZ" sz="2000" dirty="0" err="1" smtClean="0"/>
              <a:t>qu</a:t>
            </a:r>
            <a:r>
              <a:rPr lang="cs-CZ" sz="2000" dirty="0" smtClean="0"/>
              <a:t>=pero&amp;ex=1#</a:t>
            </a:r>
            <a:r>
              <a:rPr lang="cs-CZ" sz="2000" dirty="0" err="1" smtClean="0"/>
              <a:t>ai</a:t>
            </a:r>
            <a:r>
              <a:rPr lang="cs-CZ" sz="2000" dirty="0" smtClean="0"/>
              <a:t>:MC900441726|</a:t>
            </a:r>
          </a:p>
          <a:p>
            <a:r>
              <a:rPr lang="cs-CZ" sz="2000" dirty="0" smtClean="0"/>
              <a:t>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</a:t>
            </a:r>
            <a:r>
              <a:rPr lang="cs-CZ" sz="2000" dirty="0" err="1" smtClean="0"/>
              <a:t>cz</a:t>
            </a:r>
            <a:r>
              <a:rPr lang="cs-CZ" sz="2000" dirty="0" smtClean="0"/>
              <a:t>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</a:t>
            </a:r>
            <a:r>
              <a:rPr lang="cs-CZ" sz="2000" dirty="0" err="1" smtClean="0"/>
              <a:t>results.aspx</a:t>
            </a:r>
            <a:r>
              <a:rPr lang="cs-CZ" sz="2000" dirty="0" smtClean="0"/>
              <a:t>?</a:t>
            </a:r>
            <a:r>
              <a:rPr lang="cs-CZ" sz="2000" dirty="0" err="1" smtClean="0"/>
              <a:t>qu</a:t>
            </a:r>
            <a:r>
              <a:rPr lang="cs-CZ" sz="2000" dirty="0" smtClean="0"/>
              <a:t>=batoh&amp;ex=1#</a:t>
            </a:r>
            <a:r>
              <a:rPr lang="cs-CZ" sz="2000" dirty="0" err="1" smtClean="0"/>
              <a:t>ai</a:t>
            </a:r>
            <a:r>
              <a:rPr lang="cs-CZ" sz="2000" dirty="0" smtClean="0"/>
              <a:t>:MP900439428|</a:t>
            </a:r>
          </a:p>
          <a:p>
            <a:r>
              <a:rPr lang="cs-CZ" sz="2000" dirty="0" smtClean="0"/>
              <a:t>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</a:t>
            </a:r>
            <a:r>
              <a:rPr lang="cs-CZ" sz="2000" dirty="0" err="1" smtClean="0"/>
              <a:t>cz</a:t>
            </a:r>
            <a:r>
              <a:rPr lang="cs-CZ" sz="2000" dirty="0" smtClean="0"/>
              <a:t>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</a:t>
            </a:r>
            <a:r>
              <a:rPr lang="cs-CZ" sz="2000" dirty="0" err="1" smtClean="0"/>
              <a:t>results.aspx</a:t>
            </a:r>
            <a:r>
              <a:rPr lang="cs-CZ" sz="2000" dirty="0" smtClean="0"/>
              <a:t>?</a:t>
            </a:r>
            <a:r>
              <a:rPr lang="cs-CZ" sz="2000" dirty="0" err="1" smtClean="0"/>
              <a:t>qu</a:t>
            </a:r>
            <a:r>
              <a:rPr lang="cs-CZ" sz="2000" dirty="0" smtClean="0"/>
              <a:t>=de%C5%A1tn%C3%</a:t>
            </a:r>
            <a:r>
              <a:rPr lang="cs-CZ" sz="2000" dirty="0" err="1" smtClean="0"/>
              <a:t>ADk</a:t>
            </a:r>
            <a:r>
              <a:rPr lang="cs-CZ" sz="2000" dirty="0" smtClean="0"/>
              <a:t>&amp;ex=1#</a:t>
            </a:r>
            <a:r>
              <a:rPr lang="cs-CZ" sz="2000" dirty="0" err="1" smtClean="0"/>
              <a:t>ai</a:t>
            </a:r>
            <a:r>
              <a:rPr lang="cs-CZ" sz="2000" dirty="0" smtClean="0"/>
              <a:t>:MP900404944|</a:t>
            </a:r>
          </a:p>
          <a:p>
            <a:r>
              <a:rPr lang="cs-CZ" sz="2000" b="1" dirty="0" smtClean="0"/>
              <a:t>Obrázek</a:t>
            </a:r>
            <a:r>
              <a:rPr lang="cs-CZ" sz="2000" dirty="0" smtClean="0"/>
              <a:t>,</a:t>
            </a:r>
            <a:r>
              <a:rPr lang="cs-CZ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/>
              <a:t>[</a:t>
            </a:r>
            <a:r>
              <a:rPr lang="cs-CZ" sz="2000" dirty="0"/>
              <a:t>cit. </a:t>
            </a:r>
            <a:r>
              <a:rPr lang="cs-CZ" sz="2000" dirty="0" smtClean="0"/>
              <a:t>2011-04-01</a:t>
            </a:r>
            <a:r>
              <a:rPr lang="en-US" sz="2000" dirty="0"/>
              <a:t>]</a:t>
            </a:r>
            <a:r>
              <a:rPr lang="cs-CZ" sz="2000" dirty="0"/>
              <a:t>.</a:t>
            </a:r>
            <a:r>
              <a:rPr lang="en-US" sz="2000" dirty="0"/>
              <a:t> </a:t>
            </a:r>
            <a:r>
              <a:rPr lang="cs-CZ" sz="2000" dirty="0"/>
              <a:t>Dostupné z: http</a:t>
            </a:r>
            <a:r>
              <a:rPr lang="cs-CZ" sz="2000" dirty="0" smtClean="0"/>
              <a:t>://www.blesk.cz/clanek/zpravy-udalosti-krimi/103418/zmizely-obrazy-zrzaveho-a-spaly.html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</a:t>
            </a:r>
            <a:r>
              <a:rPr lang="cs-CZ" sz="2000" dirty="0" err="1" smtClean="0"/>
              <a:t>cz</a:t>
            </a:r>
            <a:r>
              <a:rPr lang="cs-CZ" sz="2000" dirty="0" smtClean="0"/>
              <a:t>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</a:t>
            </a:r>
            <a:r>
              <a:rPr lang="cs-CZ" sz="2000" dirty="0" err="1" smtClean="0"/>
              <a:t>results.aspx</a:t>
            </a:r>
            <a:r>
              <a:rPr lang="cs-CZ" sz="2000" dirty="0" smtClean="0"/>
              <a:t>?</a:t>
            </a:r>
            <a:r>
              <a:rPr lang="cs-CZ" sz="2000" dirty="0" err="1" smtClean="0"/>
              <a:t>qu</a:t>
            </a:r>
            <a:r>
              <a:rPr lang="cs-CZ" sz="2000" dirty="0" smtClean="0"/>
              <a:t>=d%C5%</a:t>
            </a:r>
            <a:r>
              <a:rPr lang="cs-CZ" sz="2000" dirty="0" err="1" smtClean="0"/>
              <a:t>AFm</a:t>
            </a:r>
            <a:r>
              <a:rPr lang="cs-CZ" sz="2000" dirty="0" smtClean="0"/>
              <a:t>&amp;ex=1#</a:t>
            </a:r>
            <a:r>
              <a:rPr lang="cs-CZ" sz="2000" dirty="0" err="1" smtClean="0"/>
              <a:t>ai</a:t>
            </a:r>
            <a:r>
              <a:rPr lang="cs-CZ" sz="2000" dirty="0" smtClean="0"/>
              <a:t>:MC900441738|</a:t>
            </a:r>
          </a:p>
          <a:p>
            <a:r>
              <a:rPr lang="cs-CZ" sz="2000" dirty="0" smtClean="0"/>
              <a:t>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</a:t>
            </a:r>
            <a:r>
              <a:rPr lang="cs-CZ" sz="2000" dirty="0" err="1" smtClean="0"/>
              <a:t>cz</a:t>
            </a:r>
            <a:r>
              <a:rPr lang="cs-CZ" sz="2000" dirty="0" smtClean="0"/>
              <a:t>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</a:t>
            </a:r>
            <a:r>
              <a:rPr lang="cs-CZ" sz="2000" dirty="0" err="1" smtClean="0"/>
              <a:t>results.aspx</a:t>
            </a:r>
            <a:r>
              <a:rPr lang="cs-CZ" sz="2000" dirty="0" smtClean="0"/>
              <a:t>?</a:t>
            </a:r>
            <a:r>
              <a:rPr lang="cs-CZ" sz="2000" dirty="0" err="1" smtClean="0"/>
              <a:t>qu</a:t>
            </a:r>
            <a:r>
              <a:rPr lang="cs-CZ" sz="2000" dirty="0" smtClean="0"/>
              <a:t>=okno&amp;ex=1#</a:t>
            </a:r>
            <a:r>
              <a:rPr lang="cs-CZ" sz="2000" dirty="0" err="1" smtClean="0"/>
              <a:t>ai</a:t>
            </a:r>
            <a:r>
              <a:rPr lang="cs-CZ" sz="2000" dirty="0" smtClean="0"/>
              <a:t>:MC900215066|</a:t>
            </a:r>
          </a:p>
          <a:p>
            <a:r>
              <a:rPr lang="cs-CZ" sz="2000" dirty="0" smtClean="0"/>
              <a:t>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</a:t>
            </a:r>
            <a:r>
              <a:rPr lang="cs-CZ" sz="2000" dirty="0" err="1" smtClean="0"/>
              <a:t>cz</a:t>
            </a:r>
            <a:r>
              <a:rPr lang="cs-CZ" sz="2000" dirty="0" smtClean="0"/>
              <a:t>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</a:t>
            </a:r>
            <a:r>
              <a:rPr lang="cs-CZ" sz="2000" dirty="0" err="1" smtClean="0"/>
              <a:t>results.aspx</a:t>
            </a:r>
            <a:r>
              <a:rPr lang="cs-CZ" sz="2000" dirty="0" smtClean="0"/>
              <a:t>?</a:t>
            </a:r>
            <a:r>
              <a:rPr lang="cs-CZ" sz="2000" dirty="0" err="1" smtClean="0"/>
              <a:t>qu</a:t>
            </a:r>
            <a:r>
              <a:rPr lang="cs-CZ" sz="2000" dirty="0" smtClean="0"/>
              <a:t>=hodiny&amp;ex=1&amp;</a:t>
            </a:r>
            <a:r>
              <a:rPr lang="cs-CZ" sz="2000" dirty="0" err="1" smtClean="0"/>
              <a:t>origin</a:t>
            </a:r>
            <a:r>
              <a:rPr lang="cs-CZ" sz="2000" dirty="0" smtClean="0"/>
              <a:t>=FX010132103#</a:t>
            </a:r>
            <a:r>
              <a:rPr lang="cs-CZ" sz="2000" dirty="0" err="1" smtClean="0"/>
              <a:t>ai</a:t>
            </a:r>
            <a:r>
              <a:rPr lang="cs-CZ" sz="2000" dirty="0" smtClean="0"/>
              <a:t>:MC900441431|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Vlastní 6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405</TotalTime>
  <Words>628</Words>
  <Application>Microsoft Office PowerPoint</Application>
  <PresentationFormat>Předvádění na obrazovce (4:3)</PresentationFormat>
  <Paragraphs>92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Urbanistický</vt:lpstr>
      <vt:lpstr>Playing with English Anotace: Materiál je určen žákům 6. ročníku a slouží k zopakování základní probrané slovní zásoby formou her.</vt:lpstr>
      <vt:lpstr>What is this?</vt:lpstr>
      <vt:lpstr>What is this?</vt:lpstr>
      <vt:lpstr>What is this?</vt:lpstr>
      <vt:lpstr>Wordsearch – can you find these words?</vt:lpstr>
      <vt:lpstr>Which word is wrong?</vt:lpstr>
      <vt:lpstr>What time is it?</vt:lpstr>
      <vt:lpstr>Metodický návod</vt:lpstr>
      <vt:lpstr>Odkazy</vt:lpstr>
      <vt:lpstr>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Lenočka</dc:creator>
  <cp:lastModifiedBy>PC-03TY</cp:lastModifiedBy>
  <cp:revision>18</cp:revision>
  <dcterms:created xsi:type="dcterms:W3CDTF">2012-03-31T12:34:40Z</dcterms:created>
  <dcterms:modified xsi:type="dcterms:W3CDTF">2012-04-03T09:35:13Z</dcterms:modified>
</cp:coreProperties>
</file>