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56" r:id="rId2"/>
    <p:sldId id="257" r:id="rId3"/>
    <p:sldId id="258" r:id="rId4"/>
    <p:sldId id="260" r:id="rId5"/>
    <p:sldId id="261" r:id="rId6"/>
    <p:sldId id="263" r:id="rId7"/>
    <p:sldId id="259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420C63-2327-47DC-8F27-641320647AB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52F4BF-E3CC-4EFC-AAE9-9B399D937AD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09407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B662C8D6-33BE-4831-895F-24438085BFA2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F8FD7D6-BA62-4FAD-9FDF-34E2DE91F2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662C8D6-33BE-4831-895F-24438085BFA2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3F8FD7D6-BA62-4FAD-9FDF-34E2DE91F2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2C8D6-33BE-4831-895F-24438085BFA2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F8FD7D6-BA62-4FAD-9FDF-34E2DE91F2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B662C8D6-33BE-4831-895F-24438085BFA2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3F8FD7D6-BA62-4FAD-9FDF-34E2DE91F2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B662C8D6-33BE-4831-895F-24438085BFA2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3F8FD7D6-BA62-4FAD-9FDF-34E2DE91F2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2C8D6-33BE-4831-895F-24438085BFA2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F8FD7D6-BA62-4FAD-9FDF-34E2DE91F2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2C8D6-33BE-4831-895F-24438085BFA2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F8FD7D6-BA62-4FAD-9FDF-34E2DE91F2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B662C8D6-33BE-4831-895F-24438085BFA2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3F8FD7D6-BA62-4FAD-9FDF-34E2DE91F2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B662C8D6-33BE-4831-895F-24438085BFA2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3F8FD7D6-BA62-4FAD-9FDF-34E2DE91F2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2C8D6-33BE-4831-895F-24438085BFA2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FD7D6-BA62-4FAD-9FDF-34E2DE91F2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2C8D6-33BE-4831-895F-24438085BFA2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FD7D6-BA62-4FAD-9FDF-34E2DE91F2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B662C8D6-33BE-4831-895F-24438085BFA2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3F8FD7D6-BA62-4FAD-9FDF-34E2DE91F294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5776" y="1916832"/>
            <a:ext cx="4176464" cy="1656184"/>
          </a:xfrm>
        </p:spPr>
        <p:txBody>
          <a:bodyPr/>
          <a:lstStyle/>
          <a:p>
            <a:endParaRPr lang="cs-CZ" sz="2000" b="1" dirty="0" smtClean="0"/>
          </a:p>
          <a:p>
            <a:r>
              <a:rPr lang="cs-CZ" sz="2400" b="1" dirty="0" smtClean="0"/>
              <a:t>PEOPLE´S APPEARANCE</a:t>
            </a:r>
          </a:p>
          <a:p>
            <a:r>
              <a:rPr lang="cs-CZ" sz="1800" b="1" dirty="0" smtClean="0"/>
              <a:t>Anotace: Materiál je určen pro žáky 9. ročníku a slouží k výkladu slovní zásoby „Vzhled lidí“</a:t>
            </a:r>
            <a:endParaRPr lang="cs-CZ" sz="18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645024"/>
            <a:ext cx="4013200" cy="2448272"/>
          </a:xfrm>
        </p:spPr>
        <p:txBody>
          <a:bodyPr>
            <a:noAutofit/>
          </a:bodyPr>
          <a:lstStyle/>
          <a:p>
            <a:pPr algn="l"/>
            <a: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školy: ZŠ štětí, Ostrovní 300</a:t>
            </a:r>
            <a:b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Lenka </a:t>
            </a:r>
            <a:r>
              <a:rPr lang="cs-CZ" sz="1200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Pizúrová</a:t>
            </a:r>
            <a: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materiálu</a:t>
            </a:r>
            <a:r>
              <a:rPr lang="cs-CZ" sz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VY_32_INOVACE_AJ.9.05_people´s_appearance</a:t>
            </a:r>
            <a: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Název: </a:t>
            </a:r>
            <a:r>
              <a:rPr lang="cs-CZ" sz="12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people´s</a:t>
            </a:r>
            <a:r>
              <a:rPr lang="cs-CZ" sz="1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appearance</a:t>
            </a:r>
            <a: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oblast: Jazyk a jazyková komunikace</a:t>
            </a:r>
            <a:b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obor: Cizí jazyk – anglický jazyk</a:t>
            </a:r>
            <a:b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Téma:  </a:t>
            </a:r>
            <a:r>
              <a:rPr lang="cs-CZ" sz="1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vzhled lidí</a:t>
            </a:r>
            <a: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Ročník: 9.</a:t>
            </a:r>
            <a:b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rok: 2011/2012</a:t>
            </a:r>
            <a:b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Datum: </a:t>
            </a:r>
            <a:r>
              <a:rPr lang="cs-CZ" sz="1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30. </a:t>
            </a:r>
            <a: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01. </a:t>
            </a:r>
            <a:r>
              <a:rPr lang="cs-CZ" sz="1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2012</a:t>
            </a:r>
            <a:endParaRPr lang="cs-CZ" sz="1200" dirty="0">
              <a:solidFill>
                <a:schemeClr val="tx1"/>
              </a:solidFill>
            </a:endParaRPr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619672" cy="1556792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6165304"/>
            <a:ext cx="3312368" cy="692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614173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algn="l"/>
            <a:r>
              <a:rPr lang="en-GB" sz="2800" dirty="0" smtClean="0"/>
              <a:t>What does she look like?</a:t>
            </a:r>
          </a:p>
          <a:p>
            <a:pPr algn="l"/>
            <a:endParaRPr lang="en-GB" sz="2800" dirty="0" smtClean="0"/>
          </a:p>
          <a:p>
            <a:pPr algn="l"/>
            <a:endParaRPr lang="cs-CZ" sz="2800" dirty="0" smtClean="0"/>
          </a:p>
          <a:p>
            <a:pPr algn="l"/>
            <a:r>
              <a:rPr lang="en-GB" sz="2800" dirty="0" smtClean="0"/>
              <a:t>How tall is she?</a:t>
            </a:r>
          </a:p>
          <a:p>
            <a:pPr algn="l"/>
            <a:endParaRPr lang="en-GB" sz="2800" dirty="0" smtClean="0"/>
          </a:p>
          <a:p>
            <a:pPr algn="l"/>
            <a:r>
              <a:rPr lang="en-GB" sz="2800" dirty="0" smtClean="0"/>
              <a:t>What colour are her eyes/hair…?</a:t>
            </a:r>
            <a:endParaRPr lang="en-GB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 algn="l"/>
            <a:r>
              <a:rPr lang="en-GB" sz="2800" dirty="0" smtClean="0"/>
              <a:t>She is tall, with short blonde hair.</a:t>
            </a:r>
          </a:p>
          <a:p>
            <a:pPr algn="l"/>
            <a:endParaRPr lang="en-GB" sz="2800" dirty="0" smtClean="0"/>
          </a:p>
          <a:p>
            <a:pPr algn="l"/>
            <a:r>
              <a:rPr lang="en-GB" sz="2800" dirty="0" smtClean="0"/>
              <a:t>About 1 metre 65.</a:t>
            </a:r>
          </a:p>
          <a:p>
            <a:pPr algn="l"/>
            <a:endParaRPr lang="en-GB" sz="2800" dirty="0" smtClean="0"/>
          </a:p>
          <a:p>
            <a:pPr algn="l"/>
            <a:r>
              <a:rPr lang="en-GB" sz="2800" dirty="0" smtClean="0"/>
              <a:t>Her eyes are brown. She has got brown hair.</a:t>
            </a:r>
          </a:p>
          <a:p>
            <a:pPr algn="l"/>
            <a:endParaRPr lang="en-GB" sz="2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 about a person</a:t>
            </a:r>
            <a:r>
              <a:rPr lang="cs-CZ" dirty="0"/>
              <a:t>´</a:t>
            </a:r>
            <a:r>
              <a:rPr lang="cs-CZ" dirty="0" smtClean="0"/>
              <a:t>s </a:t>
            </a:r>
            <a:r>
              <a:rPr lang="en-GB" dirty="0" smtClean="0"/>
              <a:t>a appearance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7067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57200" y="1772816"/>
            <a:ext cx="8229600" cy="4968552"/>
          </a:xfrm>
        </p:spPr>
        <p:txBody>
          <a:bodyPr>
            <a:normAutofit/>
          </a:bodyPr>
          <a:lstStyle/>
          <a:p>
            <a:pPr algn="l"/>
            <a:endParaRPr lang="cs-CZ" sz="2800" dirty="0" smtClean="0"/>
          </a:p>
          <a:p>
            <a:pPr algn="l"/>
            <a:r>
              <a:rPr lang="cs-CZ" sz="2800" dirty="0" smtClean="0"/>
              <a:t>                  </a:t>
            </a:r>
            <a:r>
              <a:rPr lang="en-GB" sz="2800" dirty="0" smtClean="0"/>
              <a:t>Beautiful</a:t>
            </a:r>
            <a:r>
              <a:rPr lang="en-GB" sz="2800" dirty="0"/>
              <a:t>, pretty</a:t>
            </a:r>
            <a:endParaRPr lang="cs-CZ" sz="2800" dirty="0"/>
          </a:p>
          <a:p>
            <a:pPr algn="l"/>
            <a:r>
              <a:rPr lang="cs-CZ" sz="2800" dirty="0" smtClean="0"/>
              <a:t>                         </a:t>
            </a:r>
            <a:endParaRPr lang="cs-CZ" sz="2800" dirty="0"/>
          </a:p>
          <a:p>
            <a:pPr algn="l"/>
            <a:r>
              <a:rPr lang="cs-CZ" sz="2800" dirty="0" smtClean="0"/>
              <a:t>                </a:t>
            </a:r>
            <a:r>
              <a:rPr lang="en-GB" sz="2800" dirty="0" smtClean="0"/>
              <a:t>Handsome </a:t>
            </a:r>
            <a:r>
              <a:rPr lang="en-GB" sz="2800" dirty="0"/>
              <a:t>– to describe men</a:t>
            </a:r>
          </a:p>
          <a:p>
            <a:pPr algn="l"/>
            <a:endParaRPr lang="en-GB" sz="2800" dirty="0" smtClean="0"/>
          </a:p>
          <a:p>
            <a:pPr algn="l"/>
            <a:r>
              <a:rPr lang="cs-CZ" sz="2800" dirty="0" smtClean="0"/>
              <a:t>                                </a:t>
            </a:r>
          </a:p>
          <a:p>
            <a:pPr algn="l"/>
            <a:r>
              <a:rPr lang="cs-CZ" sz="2800" dirty="0"/>
              <a:t> </a:t>
            </a:r>
            <a:r>
              <a:rPr lang="cs-CZ" sz="2800" dirty="0" smtClean="0"/>
              <a:t>                              </a:t>
            </a:r>
            <a:r>
              <a:rPr lang="en-GB" sz="2800" dirty="0" smtClean="0"/>
              <a:t>Good-looking</a:t>
            </a:r>
            <a:r>
              <a:rPr lang="en-GB" sz="2800" dirty="0"/>
              <a:t>, attractive, </a:t>
            </a:r>
            <a:r>
              <a:rPr lang="en-GB" sz="2800" b="1" dirty="0" smtClean="0"/>
              <a:t>gorgeous</a:t>
            </a:r>
            <a:endParaRPr lang="en-GB" sz="2800" b="1" dirty="0"/>
          </a:p>
          <a:p>
            <a:pPr algn="l"/>
            <a:r>
              <a:rPr lang="cs-CZ" sz="2800" dirty="0" smtClean="0"/>
              <a:t>                  </a:t>
            </a:r>
          </a:p>
          <a:p>
            <a:pPr algn="l"/>
            <a:r>
              <a:rPr lang="cs-CZ" sz="2800" b="1" dirty="0" smtClean="0"/>
              <a:t>NEGATIVE: </a:t>
            </a:r>
            <a:r>
              <a:rPr lang="en-GB" sz="2800" dirty="0" smtClean="0"/>
              <a:t>ugly, plain (more polite)</a:t>
            </a:r>
            <a:endParaRPr lang="en-GB" sz="2800" b="1" dirty="0" smtClean="0"/>
          </a:p>
          <a:p>
            <a:pPr algn="l"/>
            <a:endParaRPr lang="en-GB" sz="2800" dirty="0" smtClean="0"/>
          </a:p>
          <a:p>
            <a:pPr algn="l"/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General description</a:t>
            </a:r>
            <a:endParaRPr lang="en-GB" dirty="0"/>
          </a:p>
        </p:txBody>
      </p:sp>
      <p:pic>
        <p:nvPicPr>
          <p:cNvPr id="1028" name="Picture 4" descr="dámy,lékařství,lidé,osoba,symboly,zdravotnictví,žena,žen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132856"/>
            <a:ext cx="1224136" cy="936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mužské symboly,pohlaví,symboly,symboly pohlav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429000"/>
            <a:ext cx="1224136" cy="1007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dámy,lékařství,lidé,osoba,symboly,zdravotnictví,žena,žen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653136"/>
            <a:ext cx="1224136" cy="936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mužské symboly,pohlaví,symboly,symboly pohlav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9368" y="4566239"/>
            <a:ext cx="1224136" cy="1007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576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72054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22814" y="980728"/>
            <a:ext cx="4114800" cy="701040"/>
          </a:xfrm>
        </p:spPr>
        <p:txBody>
          <a:bodyPr/>
          <a:lstStyle/>
          <a:p>
            <a:r>
              <a:rPr lang="en-GB" dirty="0" smtClean="0"/>
              <a:t>hair</a:t>
            </a:r>
            <a:endParaRPr lang="en-GB" dirty="0"/>
          </a:p>
        </p:txBody>
      </p:sp>
      <p:pic>
        <p:nvPicPr>
          <p:cNvPr id="2050" name="Picture 2" descr="blondýny,Fotografie,myšlení,obličeje,osoby,palce,prsty,stres,stresovaný,ustaraný,úzkostlivý,výrazy,výrazy tváře,zamyšlený,žen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276872"/>
            <a:ext cx="1547812" cy="1547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prokrasnetelo.cz/data/userfiles/image/zensky_svet/uces_brunetk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147" y="4587069"/>
            <a:ext cx="1798683" cy="164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badinkova-misa.czweb.org/vlasy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7714" y="3266723"/>
            <a:ext cx="1905000" cy="143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hollywoodhatesme.files.wordpress.com/2010/01/mysterious-y.jpg?w=216&amp;h=30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016573"/>
            <a:ext cx="2057400" cy="2847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36885" y="3865404"/>
            <a:ext cx="14494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/>
              <a:t>Blonde hair</a:t>
            </a:r>
            <a:endParaRPr lang="en-GB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31471" y="6227294"/>
            <a:ext cx="13901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/>
              <a:t>Brown hair</a:t>
            </a:r>
            <a:endParaRPr lang="en-GB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69122" y="4699666"/>
            <a:ext cx="14221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/>
              <a:t>Ginger hair</a:t>
            </a:r>
            <a:endParaRPr lang="en-GB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04248" y="5893452"/>
            <a:ext cx="12939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/>
              <a:t>Black hair</a:t>
            </a:r>
            <a:endParaRPr lang="en-GB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12884" y="5510606"/>
            <a:ext cx="27346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/>
              <a:t>Fair hair </a:t>
            </a:r>
            <a:r>
              <a:rPr lang="cs-CZ" sz="2000" b="1" dirty="0" smtClean="0"/>
              <a:t>– světlé vlasy</a:t>
            </a:r>
          </a:p>
          <a:p>
            <a:r>
              <a:rPr lang="en-GB" sz="2000" b="1" dirty="0" smtClean="0"/>
              <a:t>Dark hair </a:t>
            </a:r>
            <a:r>
              <a:rPr lang="cs-CZ" sz="2000" b="1" dirty="0" smtClean="0"/>
              <a:t>– tmavé vlasy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950232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hair</a:t>
            </a:r>
            <a:endParaRPr lang="en-GB" dirty="0"/>
          </a:p>
        </p:txBody>
      </p:sp>
      <p:pic>
        <p:nvPicPr>
          <p:cNvPr id="3076" name="Picture 4" descr="kiki-all.blog.cz//č.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924944"/>
            <a:ext cx="1584176" cy="1875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logo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592508"/>
            <a:ext cx="1961519" cy="1642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Účesy pro krátké vlasy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245" y="1808107"/>
            <a:ext cx="1954227" cy="1946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http://ucesy.net/images/dlouhe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8574" y="4474187"/>
            <a:ext cx="1767571" cy="1879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31443" y="3676962"/>
            <a:ext cx="12724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/>
              <a:t>Curly hair</a:t>
            </a:r>
            <a:endParaRPr lang="en-GB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486" y="6291056"/>
            <a:ext cx="15295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/>
              <a:t>Straight hair</a:t>
            </a:r>
            <a:endParaRPr lang="en-GB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41923" y="4857400"/>
            <a:ext cx="12439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/>
              <a:t>Wavy hair</a:t>
            </a:r>
            <a:endParaRPr lang="en-GB" sz="2000" b="1" dirty="0"/>
          </a:p>
        </p:txBody>
      </p:sp>
      <p:pic>
        <p:nvPicPr>
          <p:cNvPr id="3084" name="Picture 12" descr="http://www.thecinemasource.com/moviesdb/images/Orlando_Bloom%20-%204%20-%20Haven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548" y="2073975"/>
            <a:ext cx="1960104" cy="1643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7281559" y="3819855"/>
            <a:ext cx="125598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2000" b="1" dirty="0">
                <a:solidFill>
                  <a:srgbClr val="FFFFFF"/>
                </a:solidFill>
              </a:rPr>
              <a:t>Short hair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243127" y="6379490"/>
            <a:ext cx="12506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/>
              <a:t>Long hair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4121161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figure</a:t>
            </a:r>
            <a:endParaRPr lang="en-GB" dirty="0"/>
          </a:p>
        </p:txBody>
      </p:sp>
      <p:pic>
        <p:nvPicPr>
          <p:cNvPr id="4098" name="Picture 2" descr="http://www.zerodiyet.com/wp-content/uploads/2011/05/zayif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099" y="2060848"/>
            <a:ext cx="2016224" cy="2603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prokrasnetelo.cz/data/userfiles/image/vyziva/huben%C3%A1%20%C5%BEen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8112" y="1916832"/>
            <a:ext cx="1872208" cy="2836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Tento typ postavy se vyznačuje plnými ňadry, boky i stehny.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7461" y="4289716"/>
            <a:ext cx="2088232" cy="2076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Inteligence s výškou nesouvisí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6206" y="2204864"/>
            <a:ext cx="1809750" cy="136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4753325"/>
            <a:ext cx="12474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/>
              <a:t>S</a:t>
            </a:r>
            <a:r>
              <a:rPr lang="en-GB" sz="2000" b="1" dirty="0" err="1" smtClean="0"/>
              <a:t>lim</a:t>
            </a:r>
            <a:r>
              <a:rPr lang="cs-CZ" sz="2000" b="1" dirty="0" smtClean="0"/>
              <a:t>/</a:t>
            </a:r>
            <a:r>
              <a:rPr lang="cs-CZ" sz="2000" b="1" dirty="0" err="1" smtClean="0"/>
              <a:t>thin</a:t>
            </a:r>
            <a:endParaRPr lang="en-GB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56602" y="3588985"/>
            <a:ext cx="16899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/>
              <a:t>Tall and short</a:t>
            </a:r>
            <a:endParaRPr lang="en-GB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46640" y="6374908"/>
            <a:ext cx="18638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Fat (</a:t>
            </a:r>
            <a:r>
              <a:rPr lang="cs-CZ" sz="2000" b="1" dirty="0" err="1" smtClean="0"/>
              <a:t>well-build</a:t>
            </a:r>
            <a:r>
              <a:rPr lang="cs-CZ" sz="2000" b="1" dirty="0" smtClean="0"/>
              <a:t>)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668344" y="4953380"/>
            <a:ext cx="6719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/>
              <a:t>S</a:t>
            </a:r>
            <a:r>
              <a:rPr lang="en-GB" sz="2000" b="1" dirty="0" err="1" smtClean="0"/>
              <a:t>lim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3853754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576528"/>
          </a:xfrm>
        </p:spPr>
        <p:txBody>
          <a:bodyPr>
            <a:normAutofit fontScale="85000" lnSpcReduction="10000"/>
          </a:bodyPr>
          <a:lstStyle/>
          <a:p>
            <a:pPr algn="l"/>
            <a:r>
              <a:rPr lang="cs-CZ" sz="1800" dirty="0"/>
              <a:t>Klipart </a:t>
            </a:r>
            <a:r>
              <a:rPr lang="en-US" sz="1800" dirty="0"/>
              <a:t>[</a:t>
            </a:r>
            <a:r>
              <a:rPr lang="cs-CZ" sz="1800" dirty="0"/>
              <a:t>on-line</a:t>
            </a:r>
            <a:r>
              <a:rPr lang="en-US" sz="1800" dirty="0"/>
              <a:t>]</a:t>
            </a:r>
            <a:r>
              <a:rPr lang="cs-CZ" sz="1800" dirty="0"/>
              <a:t>. 2011 </a:t>
            </a:r>
            <a:r>
              <a:rPr lang="en-US" sz="1800" dirty="0"/>
              <a:t>[</a:t>
            </a:r>
            <a:r>
              <a:rPr lang="cs-CZ" sz="1800" dirty="0"/>
              <a:t>cit. 2011-01-22</a:t>
            </a:r>
            <a:r>
              <a:rPr lang="en-US" sz="1800" dirty="0"/>
              <a:t>]</a:t>
            </a:r>
            <a:r>
              <a:rPr lang="cs-CZ" sz="1800" dirty="0"/>
              <a:t>. Dostupný z www: </a:t>
            </a:r>
            <a:endParaRPr lang="cs-CZ" sz="1800" dirty="0" smtClean="0"/>
          </a:p>
          <a:p>
            <a:pPr algn="l"/>
            <a:r>
              <a:rPr lang="cs-CZ" sz="1800" dirty="0" smtClean="0"/>
              <a:t>http</a:t>
            </a:r>
            <a:r>
              <a:rPr lang="cs-CZ" sz="1800" dirty="0"/>
              <a:t>://office.microsoft.com/cs-cz/images/results.aspx?ex=2&amp;qu=%C5%BEena#ai:MC900054031|mt:0</a:t>
            </a:r>
            <a:r>
              <a:rPr lang="cs-CZ" sz="1800" dirty="0" smtClean="0"/>
              <a:t>|</a:t>
            </a:r>
          </a:p>
          <a:p>
            <a:pPr algn="l"/>
            <a:r>
              <a:rPr lang="cs-CZ" sz="1800" dirty="0"/>
              <a:t>http://office.microsoft.com/cs-cz/images/results.aspx?qu=mu%C5%BEsk%C3%BD%20symbol&amp;ctt=1#ai:MC900293194|mt:0</a:t>
            </a:r>
            <a:r>
              <a:rPr lang="cs-CZ" sz="1800" dirty="0" smtClean="0"/>
              <a:t>|</a:t>
            </a:r>
          </a:p>
          <a:p>
            <a:pPr algn="l"/>
            <a:r>
              <a:rPr lang="cs-CZ" sz="1800" dirty="0"/>
              <a:t>http://office.microsoft.com/cs-cz/images/results.aspx?qu=blond&amp;ctt=1#ai:MP900430489|mt:0</a:t>
            </a:r>
            <a:r>
              <a:rPr lang="cs-CZ" sz="1800" dirty="0" smtClean="0"/>
              <a:t>|</a:t>
            </a:r>
          </a:p>
          <a:p>
            <a:pPr algn="l"/>
            <a:r>
              <a:rPr lang="cs-CZ" sz="1800" b="1" dirty="0" smtClean="0"/>
              <a:t>Hnědé vlasy, </a:t>
            </a:r>
            <a:r>
              <a:rPr lang="en-US" sz="1800" dirty="0" smtClean="0"/>
              <a:t>[</a:t>
            </a:r>
            <a:r>
              <a:rPr lang="cs-CZ" sz="1800" dirty="0"/>
              <a:t>cit. </a:t>
            </a:r>
            <a:r>
              <a:rPr lang="cs-CZ" sz="1800" dirty="0" smtClean="0"/>
              <a:t>2011-01-30</a:t>
            </a:r>
            <a:r>
              <a:rPr lang="en-US" sz="1800" dirty="0" smtClean="0"/>
              <a:t>]</a:t>
            </a:r>
            <a:r>
              <a:rPr lang="cs-CZ" sz="1800" dirty="0" smtClean="0"/>
              <a:t>. Dostupné z: </a:t>
            </a:r>
            <a:r>
              <a:rPr lang="en-US" sz="1800" dirty="0" smtClean="0"/>
              <a:t> </a:t>
            </a:r>
            <a:r>
              <a:rPr lang="cs-CZ" sz="1800" dirty="0" smtClean="0"/>
              <a:t>http</a:t>
            </a:r>
            <a:r>
              <a:rPr lang="cs-CZ" sz="1800" dirty="0"/>
              <a:t>://www.prokrasnetelo.cz/clanky/vase-vlasy--pilir-krasy</a:t>
            </a:r>
            <a:r>
              <a:rPr lang="cs-CZ" sz="1800" dirty="0" smtClean="0"/>
              <a:t>/</a:t>
            </a:r>
          </a:p>
          <a:p>
            <a:pPr algn="l"/>
            <a:r>
              <a:rPr lang="cs-CZ" sz="1800" b="1" dirty="0" smtClean="0"/>
              <a:t>Zrzavé vlasy,</a:t>
            </a:r>
            <a:r>
              <a:rPr lang="en-US" sz="1800" dirty="0"/>
              <a:t> [</a:t>
            </a:r>
            <a:r>
              <a:rPr lang="cs-CZ" sz="1800" dirty="0"/>
              <a:t>cit. 2011-01-30</a:t>
            </a:r>
            <a:r>
              <a:rPr lang="en-US" sz="1800" dirty="0" smtClean="0"/>
              <a:t>]</a:t>
            </a:r>
            <a:r>
              <a:rPr lang="cs-CZ" sz="1800" dirty="0" smtClean="0"/>
              <a:t>.</a:t>
            </a:r>
            <a:r>
              <a:rPr lang="cs-CZ" sz="1800" b="1" dirty="0" smtClean="0"/>
              <a:t> Dostupné z: </a:t>
            </a:r>
            <a:r>
              <a:rPr lang="cs-CZ" sz="1800" dirty="0" smtClean="0"/>
              <a:t>http</a:t>
            </a:r>
            <a:r>
              <a:rPr lang="cs-CZ" sz="1800" dirty="0"/>
              <a:t>://</a:t>
            </a:r>
            <a:r>
              <a:rPr lang="cs-CZ" sz="1800" dirty="0" smtClean="0"/>
              <a:t>michaelabadinkova.blog.cz/0709/zrzka-nebo-blondyna</a:t>
            </a:r>
          </a:p>
          <a:p>
            <a:pPr algn="l"/>
            <a:r>
              <a:rPr lang="cs-CZ" sz="1800" b="1" dirty="0" smtClean="0"/>
              <a:t>Vlnité vlasy, </a:t>
            </a:r>
            <a:r>
              <a:rPr lang="en-US" sz="1800" dirty="0"/>
              <a:t>[</a:t>
            </a:r>
            <a:r>
              <a:rPr lang="cs-CZ" sz="1800" dirty="0"/>
              <a:t>cit. 2011-01-30</a:t>
            </a:r>
            <a:r>
              <a:rPr lang="en-US" sz="1800" dirty="0"/>
              <a:t>]</a:t>
            </a:r>
            <a:r>
              <a:rPr lang="cs-CZ" sz="1800" dirty="0" smtClean="0"/>
              <a:t>. Dostupné z:</a:t>
            </a:r>
            <a:r>
              <a:rPr lang="cs-CZ" sz="1800" b="1" dirty="0" smtClean="0"/>
              <a:t> </a:t>
            </a:r>
            <a:r>
              <a:rPr lang="cs-CZ" sz="1800" dirty="0" smtClean="0"/>
              <a:t>http</a:t>
            </a:r>
            <a:r>
              <a:rPr lang="cs-CZ" sz="1800" dirty="0"/>
              <a:t>://</a:t>
            </a:r>
            <a:r>
              <a:rPr lang="cs-CZ" sz="1800" dirty="0" smtClean="0"/>
              <a:t>theellush.blog.cz/1103/vlnite-vlasy</a:t>
            </a:r>
          </a:p>
          <a:p>
            <a:pPr algn="l"/>
            <a:r>
              <a:rPr lang="cs-CZ" sz="1800" b="1" dirty="0" smtClean="0"/>
              <a:t>Rovné vlasy, </a:t>
            </a:r>
            <a:r>
              <a:rPr lang="en-US" sz="1800" dirty="0"/>
              <a:t>[</a:t>
            </a:r>
            <a:r>
              <a:rPr lang="cs-CZ" sz="1800" dirty="0"/>
              <a:t>cit. 2011-01-30</a:t>
            </a:r>
            <a:r>
              <a:rPr lang="en-US" sz="1800" dirty="0"/>
              <a:t>]</a:t>
            </a:r>
            <a:r>
              <a:rPr lang="cs-CZ" sz="1800" dirty="0"/>
              <a:t>.</a:t>
            </a:r>
            <a:r>
              <a:rPr lang="cs-CZ" sz="1800" b="1" dirty="0"/>
              <a:t> </a:t>
            </a:r>
            <a:r>
              <a:rPr lang="cs-CZ" sz="1800" b="1" dirty="0" smtClean="0"/>
              <a:t>Dostupné z:</a:t>
            </a:r>
            <a:r>
              <a:rPr lang="cs-CZ" sz="1800" dirty="0" smtClean="0"/>
              <a:t>http</a:t>
            </a:r>
            <a:r>
              <a:rPr lang="cs-CZ" sz="1800" dirty="0"/>
              <a:t>://</a:t>
            </a:r>
            <a:r>
              <a:rPr lang="cs-CZ" sz="1800" dirty="0" smtClean="0"/>
              <a:t>www.winci.cz/narovnavani_vlasu.htm</a:t>
            </a:r>
          </a:p>
          <a:p>
            <a:pPr algn="l"/>
            <a:r>
              <a:rPr lang="cs-CZ" sz="1800" b="1" dirty="0" smtClean="0"/>
              <a:t>Černé vlasy,</a:t>
            </a:r>
            <a:r>
              <a:rPr lang="en-US" sz="1800" dirty="0"/>
              <a:t> [</a:t>
            </a:r>
            <a:r>
              <a:rPr lang="cs-CZ" sz="1800" dirty="0"/>
              <a:t>cit. 2011-01-30</a:t>
            </a:r>
            <a:r>
              <a:rPr lang="en-US" sz="1800" dirty="0"/>
              <a:t>]</a:t>
            </a:r>
            <a:r>
              <a:rPr lang="cs-CZ" sz="1800" dirty="0" smtClean="0"/>
              <a:t>. Dostupné z:</a:t>
            </a:r>
            <a:r>
              <a:rPr lang="cs-CZ" sz="1800" b="1" dirty="0" smtClean="0"/>
              <a:t> </a:t>
            </a:r>
            <a:r>
              <a:rPr lang="cs-CZ" sz="1800" dirty="0" smtClean="0"/>
              <a:t>http</a:t>
            </a:r>
            <a:r>
              <a:rPr lang="cs-CZ" sz="1800" dirty="0"/>
              <a:t>://hollywoodhatesme.wordpress.com/2010/01/08/the-many-faces-of-keanu-reeves</a:t>
            </a:r>
            <a:r>
              <a:rPr lang="cs-CZ" sz="1800" dirty="0" smtClean="0"/>
              <a:t>/</a:t>
            </a:r>
          </a:p>
          <a:p>
            <a:pPr algn="l"/>
            <a:r>
              <a:rPr lang="cs-CZ" sz="1800" b="1" dirty="0" smtClean="0"/>
              <a:t>Kudrnaté vlasy, </a:t>
            </a:r>
            <a:r>
              <a:rPr lang="en-US" sz="1800" dirty="0"/>
              <a:t>[</a:t>
            </a:r>
            <a:r>
              <a:rPr lang="cs-CZ" sz="1800" dirty="0"/>
              <a:t>cit. 2011-01-30</a:t>
            </a:r>
            <a:r>
              <a:rPr lang="en-US" sz="1800" dirty="0"/>
              <a:t>]</a:t>
            </a:r>
            <a:r>
              <a:rPr lang="cs-CZ" sz="1800" dirty="0"/>
              <a:t>.</a:t>
            </a:r>
            <a:r>
              <a:rPr lang="cs-CZ" sz="1800" b="1" dirty="0"/>
              <a:t> </a:t>
            </a:r>
            <a:r>
              <a:rPr lang="cs-CZ" sz="1800" b="1" dirty="0" smtClean="0"/>
              <a:t>Dostupné z: </a:t>
            </a:r>
            <a:r>
              <a:rPr lang="cs-CZ" sz="1800" dirty="0" smtClean="0"/>
              <a:t>http</a:t>
            </a:r>
            <a:r>
              <a:rPr lang="cs-CZ" sz="1800" dirty="0"/>
              <a:t>://www.thecinemasource.com/blog/interviews/orlando-bloom-interview-for-haven/attachment/Orlando_Bloom-4-Haven/</a:t>
            </a:r>
            <a:endParaRPr lang="cs-CZ" sz="1800" dirty="0" smtClean="0"/>
          </a:p>
          <a:p>
            <a:pPr algn="l"/>
            <a:endParaRPr lang="cs-CZ" sz="1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7446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algn="l"/>
            <a:r>
              <a:rPr lang="cs-CZ" b="1" dirty="0" smtClean="0"/>
              <a:t>Dlouhé vlasy, </a:t>
            </a:r>
            <a:r>
              <a:rPr lang="en-US" dirty="0"/>
              <a:t>[</a:t>
            </a:r>
            <a:r>
              <a:rPr lang="cs-CZ" dirty="0"/>
              <a:t>cit. 2011-01-30</a:t>
            </a:r>
            <a:r>
              <a:rPr lang="en-US" dirty="0"/>
              <a:t>]</a:t>
            </a:r>
            <a:r>
              <a:rPr lang="cs-CZ" dirty="0"/>
              <a:t>.</a:t>
            </a:r>
            <a:r>
              <a:rPr lang="cs-CZ" b="1" dirty="0"/>
              <a:t> </a:t>
            </a:r>
            <a:r>
              <a:rPr lang="cs-CZ" dirty="0" smtClean="0"/>
              <a:t>Dostupné z: http</a:t>
            </a:r>
            <a:r>
              <a:rPr lang="cs-CZ" dirty="0"/>
              <a:t>://</a:t>
            </a:r>
            <a:r>
              <a:rPr lang="cs-CZ" dirty="0" smtClean="0"/>
              <a:t>ucesy.net/images/dlouhe4.jpg</a:t>
            </a:r>
          </a:p>
          <a:p>
            <a:pPr algn="l"/>
            <a:r>
              <a:rPr lang="cs-CZ" b="1" dirty="0" smtClean="0"/>
              <a:t>Krátké vlasy, </a:t>
            </a:r>
            <a:r>
              <a:rPr lang="en-US" dirty="0"/>
              <a:t>[</a:t>
            </a:r>
            <a:r>
              <a:rPr lang="cs-CZ" dirty="0"/>
              <a:t>cit. 2011-01-30</a:t>
            </a:r>
            <a:r>
              <a:rPr lang="en-US" dirty="0"/>
              <a:t>]</a:t>
            </a:r>
            <a:r>
              <a:rPr lang="cs-CZ" dirty="0"/>
              <a:t>.</a:t>
            </a:r>
            <a:r>
              <a:rPr lang="cs-CZ" b="1" dirty="0"/>
              <a:t> </a:t>
            </a:r>
            <a:r>
              <a:rPr lang="cs-CZ" dirty="0" smtClean="0"/>
              <a:t>Dostupné z: http</a:t>
            </a:r>
            <a:r>
              <a:rPr lang="cs-CZ" dirty="0"/>
              <a:t>://</a:t>
            </a:r>
            <a:r>
              <a:rPr lang="cs-CZ" dirty="0" smtClean="0"/>
              <a:t>ucesy.net/fotogalerie_kratke.php</a:t>
            </a:r>
          </a:p>
          <a:p>
            <a:pPr algn="l"/>
            <a:r>
              <a:rPr lang="cs-CZ" b="1" dirty="0" smtClean="0"/>
              <a:t>Štíhlá postava, </a:t>
            </a:r>
            <a:r>
              <a:rPr lang="en-US" dirty="0"/>
              <a:t>[</a:t>
            </a:r>
            <a:r>
              <a:rPr lang="cs-CZ" dirty="0"/>
              <a:t>cit. 2011-01-30</a:t>
            </a:r>
            <a:r>
              <a:rPr lang="en-US" dirty="0"/>
              <a:t>]</a:t>
            </a:r>
            <a:r>
              <a:rPr lang="cs-CZ" dirty="0"/>
              <a:t>.</a:t>
            </a:r>
            <a:r>
              <a:rPr lang="cs-CZ" b="1" dirty="0"/>
              <a:t> </a:t>
            </a:r>
            <a:r>
              <a:rPr lang="cs-CZ" dirty="0" smtClean="0"/>
              <a:t>Dostupné z: http://www.zerodiyet.com/tag/kilo-aldiran-diyet/page/2</a:t>
            </a:r>
          </a:p>
          <a:p>
            <a:pPr algn="l"/>
            <a:r>
              <a:rPr lang="cs-CZ" b="1" dirty="0" smtClean="0"/>
              <a:t>Štíhlá postava, </a:t>
            </a:r>
            <a:r>
              <a:rPr lang="en-US" dirty="0"/>
              <a:t>[</a:t>
            </a:r>
            <a:r>
              <a:rPr lang="cs-CZ" dirty="0"/>
              <a:t>cit. 2011-01-30</a:t>
            </a:r>
            <a:r>
              <a:rPr lang="en-US" dirty="0"/>
              <a:t>]</a:t>
            </a:r>
            <a:r>
              <a:rPr lang="cs-CZ" dirty="0" smtClean="0"/>
              <a:t>. Dostupné z:</a:t>
            </a:r>
            <a:r>
              <a:rPr lang="cs-CZ" b="1" dirty="0" smtClean="0"/>
              <a:t> </a:t>
            </a:r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cornyfashion.blog.cz/1108/odpoved-pro-ujku</a:t>
            </a:r>
          </a:p>
          <a:p>
            <a:pPr algn="l"/>
            <a:r>
              <a:rPr lang="cs-CZ" b="1" dirty="0" smtClean="0"/>
              <a:t>Silná postava,</a:t>
            </a:r>
            <a:r>
              <a:rPr lang="en-US" dirty="0"/>
              <a:t> [</a:t>
            </a:r>
            <a:r>
              <a:rPr lang="cs-CZ" dirty="0"/>
              <a:t>cit. 2011-01-30</a:t>
            </a:r>
            <a:r>
              <a:rPr lang="en-US" dirty="0"/>
              <a:t>]</a:t>
            </a:r>
            <a:r>
              <a:rPr lang="cs-CZ" dirty="0" smtClean="0"/>
              <a:t>. Dostupné z: </a:t>
            </a:r>
            <a:r>
              <a:rPr lang="cs-CZ" b="1" dirty="0" smtClean="0"/>
              <a:t> </a:t>
            </a:r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detska-obezita.blog.cz/1103</a:t>
            </a:r>
            <a:endParaRPr lang="cs-CZ" dirty="0"/>
          </a:p>
          <a:p>
            <a:pPr algn="l"/>
            <a:r>
              <a:rPr lang="cs-CZ" b="1" dirty="0" smtClean="0"/>
              <a:t>Malá a velká postava, </a:t>
            </a:r>
            <a:r>
              <a:rPr lang="en-US" dirty="0"/>
              <a:t>[</a:t>
            </a:r>
            <a:r>
              <a:rPr lang="cs-CZ" dirty="0"/>
              <a:t>cit. 2011-01-30</a:t>
            </a:r>
            <a:r>
              <a:rPr lang="en-US" dirty="0"/>
              <a:t>]</a:t>
            </a:r>
            <a:r>
              <a:rPr lang="cs-CZ" dirty="0"/>
              <a:t>.</a:t>
            </a:r>
            <a:r>
              <a:rPr lang="cs-CZ" b="1" dirty="0"/>
              <a:t> </a:t>
            </a:r>
            <a:r>
              <a:rPr lang="cs-CZ" dirty="0" smtClean="0"/>
              <a:t>Dostupné z: http</a:t>
            </a:r>
            <a:r>
              <a:rPr lang="cs-CZ" dirty="0"/>
              <a:t>://www.rustovyhormon.cz/laik/inteligence-s-vyskou-nesouvisi-564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0466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algn="l"/>
            <a:r>
              <a:rPr lang="cs-CZ" dirty="0" smtClean="0"/>
              <a:t>Materiál slouží k výkladu slovní zásoby „Vzhled lidí“.</a:t>
            </a:r>
          </a:p>
          <a:p>
            <a:pPr algn="l"/>
            <a:r>
              <a:rPr lang="cs-CZ" dirty="0" smtClean="0"/>
              <a:t>Je zaměřen na základní slovíčka – pojmenování krásy u mužů a žen, jak se ptáme na vzhled, typy a barvy vlasů, typy postavy.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Metodický </a:t>
            </a:r>
            <a:r>
              <a:rPr lang="cs-CZ" dirty="0" smtClean="0"/>
              <a:t>návod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27958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129</TotalTime>
  <Words>408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BlackTie</vt:lpstr>
      <vt:lpstr>Název školy: ZŠ štětí, Ostrovní 300 Autor: Lenka Pizúrová Název materiálu: VY_32_INOVACE_AJ.9.05_people´s_appearance Název: people´s appearance Vzdělávací oblast: Jazyk a jazyková komunikace Vzdělávací obor: Cizí jazyk – anglický jazyk Téma:  vzhled lidí Ročník: 9. školní rok: 2011/2012 Datum: 30. 01. 2012</vt:lpstr>
      <vt:lpstr>Questions about a person´s a appearance</vt:lpstr>
      <vt:lpstr>General description</vt:lpstr>
      <vt:lpstr>hair</vt:lpstr>
      <vt:lpstr>hair</vt:lpstr>
      <vt:lpstr>figure</vt:lpstr>
      <vt:lpstr>Odkazy</vt:lpstr>
      <vt:lpstr>odkazy</vt:lpstr>
      <vt:lpstr>Metodický návod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PC-03TY</dc:creator>
  <cp:lastModifiedBy>PC-03TY</cp:lastModifiedBy>
  <cp:revision>20</cp:revision>
  <dcterms:created xsi:type="dcterms:W3CDTF">2012-01-30T08:14:38Z</dcterms:created>
  <dcterms:modified xsi:type="dcterms:W3CDTF">2012-03-07T09:16:47Z</dcterms:modified>
</cp:coreProperties>
</file>