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D568A4D-B3F4-4AF5-90C5-5291D810134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295E41C-7BB9-46D1-B47C-11F934434F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First </a:t>
            </a:r>
            <a:r>
              <a:rPr lang="en-GB" dirty="0" smtClean="0"/>
              <a:t>conditional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Anotace: Materiál je určen žákům 9. ročníku a slouží k výkladu a procvičení tvorby podmínkových vět (prvního kondicionálu)</a:t>
            </a:r>
            <a:endParaRPr lang="en-GB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04864"/>
            <a:ext cx="6400800" cy="465313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VY_32_INOVACE_Aj.9.ročník.08_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conditional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conditional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Podmiňovací způsob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15. 05. 2012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FIRST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496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podmínková věta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používáme k vyjádření situací v budoucnosti a výsledku těchto situací, které jsou pravděpodobné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Jestliže bude pršet, zůstanu doma.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Jestliže uvidím Mary, povím jí to.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Tyto situace vnímám jako velmi PRAVDĚPODOBNÉ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70916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IF                </a:t>
            </a:r>
            <a:r>
              <a:rPr lang="en-GB" dirty="0" smtClean="0"/>
              <a:t>condition                result</a:t>
            </a:r>
          </a:p>
          <a:p>
            <a:pPr>
              <a:buNone/>
            </a:pPr>
            <a:r>
              <a:rPr lang="cs-CZ" sz="1800" dirty="0" smtClean="0"/>
              <a:t>(jestliže, pokud)                  (podmínka)                          (výsledek)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</a:t>
            </a:r>
            <a:r>
              <a:rPr lang="en-GB" dirty="0" smtClean="0"/>
              <a:t>IF              present simple          will</a:t>
            </a:r>
            <a:r>
              <a:rPr lang="cs-CZ" dirty="0" smtClean="0"/>
              <a:t> </a:t>
            </a:r>
            <a:r>
              <a:rPr lang="en-GB" dirty="0" smtClean="0"/>
              <a:t>+</a:t>
            </a:r>
            <a:r>
              <a:rPr lang="cs-CZ" dirty="0" smtClean="0"/>
              <a:t> </a:t>
            </a:r>
            <a:r>
              <a:rPr lang="en-GB" dirty="0" smtClean="0"/>
              <a:t>base verb</a:t>
            </a:r>
            <a:endParaRPr lang="cs-CZ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None/>
            </a:pPr>
            <a:r>
              <a:rPr lang="en-GB" sz="2400" dirty="0" smtClean="0"/>
              <a:t>If it rains</a:t>
            </a:r>
            <a:r>
              <a:rPr lang="cs-CZ" sz="2400" dirty="0" smtClean="0"/>
              <a:t>,</a:t>
            </a:r>
            <a:r>
              <a:rPr lang="en-GB" sz="2400" dirty="0" smtClean="0"/>
              <a:t> I will stay at home.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 smtClean="0"/>
              <a:t>If I see Mary</a:t>
            </a:r>
            <a:r>
              <a:rPr lang="cs-CZ" sz="2400" dirty="0" smtClean="0"/>
              <a:t>,</a:t>
            </a:r>
            <a:r>
              <a:rPr lang="en-GB" sz="2400" dirty="0" smtClean="0"/>
              <a:t> I will tell her.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podmínku a výsledek lze obrátit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</a:t>
            </a:r>
            <a:r>
              <a:rPr lang="en-GB" dirty="0" smtClean="0"/>
              <a:t>result                    IF               condition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 smtClean="0"/>
              <a:t>I will stay at home     if                      it rains.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 smtClean="0"/>
              <a:t>I will tell Mary           if                      I see her.</a:t>
            </a:r>
            <a:endParaRPr lang="en-GB" dirty="0" smtClean="0"/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Match the first part of the sentence on the left with the correct ending on the right.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If you eat too much sweets,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don´t study,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eat lots of vegetables,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are late for school,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 will have bad dreams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 will burn yourself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don´t finish your dinner,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behave nicely,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 will pay you ten pounds</a:t>
            </a:r>
            <a:endParaRPr lang="en-GB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if you help me with my homework.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 teacher will keep you in after class.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 won´t let you have any desserts.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 will buy you a present.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 will be healthy.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 will fail your exam.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your teeth will hurt.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watch a scary film in the evening.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play with matches.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Choose the correct verb tense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686800" cy="573325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If she goes to the birthday party, she …… a present.</a:t>
            </a:r>
          </a:p>
          <a:p>
            <a:pPr>
              <a:buNone/>
            </a:pPr>
            <a:r>
              <a:rPr lang="en-GB" sz="2000" dirty="0" smtClean="0"/>
              <a:t>       a) takes     b) will take     c)take</a:t>
            </a:r>
          </a:p>
          <a:p>
            <a:endParaRPr lang="en-GB" sz="2000" dirty="0" smtClean="0"/>
          </a:p>
          <a:p>
            <a:r>
              <a:rPr lang="en-GB" sz="2000" dirty="0" smtClean="0"/>
              <a:t>I ….. the doctor if my stomach still hurts tomorrow.</a:t>
            </a:r>
          </a:p>
          <a:p>
            <a:pPr>
              <a:buNone/>
            </a:pPr>
            <a:r>
              <a:rPr lang="en-GB" sz="2000" dirty="0" smtClean="0"/>
              <a:t>       a) will call     b) called     c) call</a:t>
            </a:r>
          </a:p>
          <a:p>
            <a:endParaRPr lang="en-GB" sz="2000" dirty="0" smtClean="0"/>
          </a:p>
          <a:p>
            <a:r>
              <a:rPr lang="en-GB" sz="2000" dirty="0" smtClean="0"/>
              <a:t>She will do her exercise again if she ….. a lot of mistakes.</a:t>
            </a:r>
          </a:p>
          <a:p>
            <a:pPr>
              <a:buNone/>
            </a:pPr>
            <a:r>
              <a:rPr lang="en-GB" sz="2000" dirty="0" smtClean="0"/>
              <a:t>        a) will make     b) makes     c) make</a:t>
            </a:r>
          </a:p>
          <a:p>
            <a:endParaRPr lang="en-GB" sz="2000" dirty="0" smtClean="0"/>
          </a:p>
          <a:p>
            <a:r>
              <a:rPr lang="en-GB" sz="2000" dirty="0" smtClean="0"/>
              <a:t>I will take my umbrella if it ….. tomorrow.</a:t>
            </a:r>
          </a:p>
          <a:p>
            <a:pPr>
              <a:buNone/>
            </a:pPr>
            <a:r>
              <a:rPr lang="en-GB" sz="2000" dirty="0" smtClean="0"/>
              <a:t>        a) rains     b) raining     c) will rain</a:t>
            </a:r>
          </a:p>
          <a:p>
            <a:endParaRPr lang="en-GB" sz="2000" dirty="0" smtClean="0"/>
          </a:p>
          <a:p>
            <a:r>
              <a:rPr lang="en-GB" sz="2000" dirty="0" smtClean="0"/>
              <a:t>She will marry him if he ….. her.</a:t>
            </a:r>
          </a:p>
          <a:p>
            <a:pPr>
              <a:buNone/>
            </a:pPr>
            <a:r>
              <a:rPr lang="en-GB" sz="2000" dirty="0" smtClean="0"/>
              <a:t>       a) will ask    b) asks     c) ask</a:t>
            </a:r>
          </a:p>
          <a:p>
            <a:endParaRPr lang="en-GB" sz="2000" dirty="0" smtClean="0"/>
          </a:p>
          <a:p>
            <a:r>
              <a:rPr lang="en-GB" sz="2000" dirty="0" smtClean="0"/>
              <a:t>If we go out tonight, we ….. the door.</a:t>
            </a:r>
          </a:p>
          <a:p>
            <a:pPr>
              <a:buNone/>
            </a:pPr>
            <a:r>
              <a:rPr lang="en-GB" sz="2000" dirty="0" smtClean="0"/>
              <a:t>        a)will lock     b) are locking     c) lock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Complete the sentence with the correct form of the verb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If Robert…..(go) to bed late, he ….. (oversleep).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he ….. (oversleep), he ….. (miss) the bus.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he ….. (miss) the bus, he ….. (be) late for work.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he ….. (be) late for work, his boss ….. (be) angry.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We ….. (not/play)tennis tomorrow if it ….. (rain).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We ….. (be) late if we ….. (not/take) the car.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you ….. (not take) your umbrella, you ….. (get) wet.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 ….. (not pass) your test if you ….. (not/study) harder.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If they ….. (have) a baby girl, they ….. (name) her Maria.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podmínkových vět (prvního kondicionálu)</a:t>
            </a:r>
          </a:p>
          <a:p>
            <a:r>
              <a:rPr lang="cs-CZ" dirty="0" smtClean="0"/>
              <a:t>Slide k procvičení: 1. slide – spojování začátku vět a jejich odpovídajících konců; 2. slide – žáci vyberou správný tvar slovesa; 3. slide – žáci doplní správné tvary sloves uvedených </a:t>
            </a:r>
            <a:r>
              <a:rPr lang="cs-CZ" smtClean="0"/>
              <a:t>v závorce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212</TotalTime>
  <Words>596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First conditional Anotace: Materiál je určen žákům 9. ročníku a slouží k výkladu a procvičení tvorby podmínkových vět (prvního kondicionálu)</vt:lpstr>
      <vt:lpstr>FIRST CONDITIONAL</vt:lpstr>
      <vt:lpstr>TVORBA</vt:lpstr>
      <vt:lpstr>TVORBA</vt:lpstr>
      <vt:lpstr>Match the first part of the sentence on the left with the correct ending on the right.</vt:lpstr>
      <vt:lpstr>Choose the correct verb tense</vt:lpstr>
      <vt:lpstr>Complete the sentence with the correct form of the verb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Základní škola Ostrovní</cp:lastModifiedBy>
  <cp:revision>10</cp:revision>
  <dcterms:created xsi:type="dcterms:W3CDTF">2012-05-14T16:00:27Z</dcterms:created>
  <dcterms:modified xsi:type="dcterms:W3CDTF">2012-05-17T05:58:23Z</dcterms:modified>
</cp:coreProperties>
</file>