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-4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C7477-145E-4DB1-B6C4-C80B2F00064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29CA-3F65-4F95-B4F5-D1480D939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931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C7477-145E-4DB1-B6C4-C80B2F00064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29CA-3F65-4F95-B4F5-D1480D939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900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C7477-145E-4DB1-B6C4-C80B2F00064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29CA-3F65-4F95-B4F5-D1480D939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729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C7477-145E-4DB1-B6C4-C80B2F00064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29CA-3F65-4F95-B4F5-D1480D939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169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C7477-145E-4DB1-B6C4-C80B2F00064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29CA-3F65-4F95-B4F5-D1480D939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461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C7477-145E-4DB1-B6C4-C80B2F00064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29CA-3F65-4F95-B4F5-D1480D939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4902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C7477-145E-4DB1-B6C4-C80B2F00064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29CA-3F65-4F95-B4F5-D1480D939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726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C7477-145E-4DB1-B6C4-C80B2F00064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29CA-3F65-4F95-B4F5-D1480D939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635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C7477-145E-4DB1-B6C4-C80B2F00064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29CA-3F65-4F95-B4F5-D1480D939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194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C7477-145E-4DB1-B6C4-C80B2F00064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29CA-3F65-4F95-B4F5-D1480D939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387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C7477-145E-4DB1-B6C4-C80B2F00064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E29CA-3F65-4F95-B4F5-D1480D939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430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4C7477-145E-4DB1-B6C4-C80B2F00064E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CE29CA-3F65-4F95-B4F5-D1480D939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774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brazky.cz/detai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218767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ÚJEZD</a:t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VY_32_INOVACE_13_VL_ČR – VODNÍ NÁDRŽE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609" y="452395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7721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PŘEHRADY A VODNÍ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NÁDRŽE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Přehrady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 vodní nádrže se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staví z různých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důvodů:</a:t>
            </a: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zabezpečují rovnoměrnou dodávku vody během celého roku</a:t>
            </a:r>
          </a:p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chovávají nadbytečnou vodu (přitékající za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povodní) na dobu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sucha,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pro zásobování pitnou vodou, závlahy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průmysl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chrání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před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povodněmi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nádrž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 v běžné pohotovostní poloze téměř prázdná a připravená pojmout případnou povodňovou vlnu, nebo alespoň snížit její ničivé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účinky</a:t>
            </a: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slouží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výrobě elektrické energie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2994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PŘEHRADY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VLTAVA	Lipno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Orlík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	Kamýk					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Slapy				ČECHY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LABE		</a:t>
            </a:r>
            <a:r>
              <a:rPr lang="cs-CZ" sz="24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Střekov</a:t>
            </a:r>
            <a:endParaRPr lang="cs-CZ" sz="24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DYJE		Nové mlýny			MORAVA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	Vranov			</a:t>
            </a:r>
            <a:endParaRPr lang="cs-CZ" sz="2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4139952" y="1844824"/>
            <a:ext cx="1728192" cy="25202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581128"/>
            <a:ext cx="1794169" cy="170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6094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97" b="16181"/>
          <a:stretch/>
        </p:blipFill>
        <p:spPr bwMode="auto">
          <a:xfrm>
            <a:off x="539552" y="1340768"/>
            <a:ext cx="3451983" cy="22194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89040"/>
            <a:ext cx="3810000" cy="275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0798" y="505303"/>
            <a:ext cx="2879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LIPNO - VLTAVA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524" t="10206" b="15100"/>
          <a:stretch/>
        </p:blipFill>
        <p:spPr bwMode="auto">
          <a:xfrm>
            <a:off x="4525617" y="1095996"/>
            <a:ext cx="4398912" cy="24642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7823" y="3933055"/>
            <a:ext cx="4208513" cy="2590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16016" y="419472"/>
            <a:ext cx="419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ORLÍK - </a:t>
            </a:r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VLTAVA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1279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476672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KAMÝK</a:t>
            </a:r>
          </a:p>
          <a:p>
            <a:pPr algn="r"/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VLTAVA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3218" y="476672"/>
            <a:ext cx="6096000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96" t="5045" r="5279" b="10072"/>
          <a:stretch/>
        </p:blipFill>
        <p:spPr bwMode="auto">
          <a:xfrm>
            <a:off x="6285271" y="3360801"/>
            <a:ext cx="2728687" cy="193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1336" y="2391106"/>
            <a:ext cx="16020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SLAPY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VLTAVA</a:t>
            </a: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73" t="4656" b="22084"/>
          <a:stretch/>
        </p:blipFill>
        <p:spPr bwMode="auto">
          <a:xfrm>
            <a:off x="291336" y="3360603"/>
            <a:ext cx="5849257" cy="3300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1157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33"/>
          <a:stretch/>
        </p:blipFill>
        <p:spPr bwMode="auto">
          <a:xfrm>
            <a:off x="539196" y="1340768"/>
            <a:ext cx="7620000" cy="518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9336" y="331133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MASARYKOVA ZDYMADLA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NA STŘEKOVSKÉ PŘEHRADĚ - LABE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716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5" t="20536" r="5451" b="6520"/>
          <a:stretch/>
        </p:blipFill>
        <p:spPr bwMode="auto">
          <a:xfrm>
            <a:off x="4767808" y="943842"/>
            <a:ext cx="3966685" cy="2390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183" b="14183"/>
          <a:stretch/>
        </p:blipFill>
        <p:spPr bwMode="auto">
          <a:xfrm>
            <a:off x="420189" y="548679"/>
            <a:ext cx="4189365" cy="2786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291" y="4163888"/>
            <a:ext cx="3072341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1602" y="4163888"/>
            <a:ext cx="344854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9291" y="317847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NOVÉ MLÝNY - DYJE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0189" y="3645169"/>
            <a:ext cx="37197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VRANOV - DYJE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2091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www.zemepis.com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smtClean="0">
                <a:latin typeface="Times New Roman" pitchFamily="18" charset="0"/>
                <a:cs typeface="Times New Roman" pitchFamily="18" charset="0"/>
                <a:hlinkClick r:id="rId4"/>
              </a:rPr>
              <a:t>http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www.obrazky.cz/detail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7443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110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VLASTIVĚDA vypracovala: Mgr. Kateřina SÁLOVÁ ZŠ a MŠ MALÝ ÚJEZD VY_32_INOVACE_13_VL_ČR – VODNÍ NÁDRŽE</vt:lpstr>
      <vt:lpstr>PŘEHRADY A VODNÍ NÁDRŽE</vt:lpstr>
      <vt:lpstr>PŘEHRADY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VY_32_INOVACE_13_VL_ČR – VODNÍ NÁDRŽE</dc:title>
  <dc:creator>uživatel</dc:creator>
  <cp:lastModifiedBy>uživatel</cp:lastModifiedBy>
  <cp:revision>2</cp:revision>
  <dcterms:created xsi:type="dcterms:W3CDTF">2011-11-23T14:47:50Z</dcterms:created>
  <dcterms:modified xsi:type="dcterms:W3CDTF">2011-11-23T15:15:35Z</dcterms:modified>
</cp:coreProperties>
</file>