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72A368B-03F7-4D3E-A538-680B559CCB50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99ADA1D-6C27-44DB-99CC-39C744D5A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putnik_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putnik_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urij_Gagari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pollo_1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eme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he_Apollo_11_Prime_Crew_-_GPN-2000-001164.jpg" TargetMode="External"/><Relationship Id="rId13" Type="http://schemas.openxmlformats.org/officeDocument/2006/relationships/hyperlink" Target="http://commons.wikimedia.org/wiki/File:Soyuz_28_mission_patch.jpg" TargetMode="External"/><Relationship Id="rId3" Type="http://schemas.openxmlformats.org/officeDocument/2006/relationships/hyperlink" Target="http://cs.wikipedia.org/wiki/Soubor:Sputnik2_vsm.jpg" TargetMode="External"/><Relationship Id="rId7" Type="http://schemas.openxmlformats.org/officeDocument/2006/relationships/hyperlink" Target="http://cs.wikipedia.org/wiki/Soubor:Apollo_11_insignia.png" TargetMode="External"/><Relationship Id="rId12" Type="http://schemas.openxmlformats.org/officeDocument/2006/relationships/hyperlink" Target="http://commons.wikimedia.org/wiki/File:VladimirRemek.jpg" TargetMode="External"/><Relationship Id="rId2" Type="http://schemas.openxmlformats.org/officeDocument/2006/relationships/hyperlink" Target="http://cs.wikipedia.org/wiki/Soubor:Sputnik_as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nvert_ru_kosmos077.jpg" TargetMode="External"/><Relationship Id="rId11" Type="http://schemas.openxmlformats.org/officeDocument/2006/relationships/hyperlink" Target="http://commons.wikimedia.org/wiki/File:Vladim%C3%ADr_Remek_-_modul.jpg" TargetMode="External"/><Relationship Id="rId5" Type="http://schemas.openxmlformats.org/officeDocument/2006/relationships/hyperlink" Target="http://cs.wikipedia.org/wiki/Soubor:Gagarin_in_Sweden.jpg" TargetMode="External"/><Relationship Id="rId10" Type="http://schemas.openxmlformats.org/officeDocument/2006/relationships/hyperlink" Target="http://commons.wikimedia.org/wiki/File:5927_NASA.jpg?uselang=cs" TargetMode="External"/><Relationship Id="rId4" Type="http://schemas.openxmlformats.org/officeDocument/2006/relationships/hyperlink" Target="http://cs.wikipedia.org/wiki/Soubor:Lajka-pies_kosmonauta.jpg" TargetMode="External"/><Relationship Id="rId9" Type="http://schemas.openxmlformats.org/officeDocument/2006/relationships/hyperlink" Target="http://cs.wikipedia.org/wiki/Soubor:Aldrin_Apollo_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06099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Člověk a jeho svět, Přírodověda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, Kosmonautika</a:t>
            </a: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VY_32_INOVACE_14/III.SADA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7406640" cy="1512168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Sluneční soustava. 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55531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1564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Jak se jmenovala první družice </a:t>
            </a:r>
            <a:r>
              <a:rPr lang="cs-CZ" sz="3200" dirty="0">
                <a:latin typeface="+mn-lt"/>
              </a:rPr>
              <a:t>ve vesmíru?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cs.wikipedia.org/wiki/Sputnik_1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77328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rvní </a:t>
            </a:r>
            <a:r>
              <a:rPr lang="cs-CZ" dirty="0"/>
              <a:t>umělá vesmírná družice Země, která odstartovala v roce 1957 kosmickou éru </a:t>
            </a:r>
            <a:r>
              <a:rPr lang="cs-CZ" dirty="0" smtClean="0"/>
              <a:t>lidstva se jmenovala </a:t>
            </a:r>
            <a:r>
              <a:rPr lang="cs-CZ" dirty="0" smtClean="0">
                <a:solidFill>
                  <a:srgbClr val="FF0000"/>
                </a:solidFill>
              </a:rPr>
              <a:t>Sputnik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</a:t>
            </a:r>
            <a:r>
              <a:rPr lang="cs-CZ" dirty="0"/>
              <a:t>oběžnou dráhu ji vyslal SSSR.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05064"/>
            <a:ext cx="3285741" cy="269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2485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Který první živý tvor se vydal do </a:t>
            </a:r>
            <a:r>
              <a:rPr lang="cs-CZ" sz="3200" dirty="0">
                <a:latin typeface="+mn-lt"/>
              </a:rPr>
              <a:t>vesmíru?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cs.wikipedia.org/wiki/Sputnik_2</a:t>
            </a:r>
            <a:r>
              <a:rPr lang="cs-CZ" sz="3200" dirty="0" smtClean="0">
                <a:latin typeface="+mn-lt"/>
              </a:rPr>
              <a:t> 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429472"/>
          </a:xfrm>
        </p:spPr>
        <p:txBody>
          <a:bodyPr/>
          <a:lstStyle/>
          <a:p>
            <a:r>
              <a:rPr lang="cs-CZ" dirty="0" smtClean="0"/>
              <a:t>První živý tvor, který se dostal do </a:t>
            </a:r>
            <a:r>
              <a:rPr lang="cs-CZ" dirty="0" smtClean="0"/>
              <a:t>vesmíru, </a:t>
            </a:r>
            <a:r>
              <a:rPr lang="cs-CZ" dirty="0" smtClean="0"/>
              <a:t>byl pes </a:t>
            </a:r>
            <a:r>
              <a:rPr lang="cs-CZ" b="1" dirty="0" smtClean="0"/>
              <a:t>Lajka</a:t>
            </a:r>
            <a:r>
              <a:rPr lang="cs-CZ" dirty="0" smtClean="0"/>
              <a:t> .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Vynesla </a:t>
            </a:r>
            <a:r>
              <a:rPr lang="cs-CZ" dirty="0" smtClean="0"/>
              <a:t>ji sovětská umělá družice Země </a:t>
            </a:r>
            <a:r>
              <a:rPr lang="cs-CZ" b="1" dirty="0" smtClean="0"/>
              <a:t>Sputnik </a:t>
            </a:r>
            <a:r>
              <a:rPr lang="cs-CZ" b="1" dirty="0" smtClean="0"/>
              <a:t>2</a:t>
            </a:r>
            <a:r>
              <a:rPr lang="cs-CZ" dirty="0" smtClean="0"/>
              <a:t>, </a:t>
            </a:r>
            <a:r>
              <a:rPr lang="cs-CZ" dirty="0"/>
              <a:t>která byla </a:t>
            </a:r>
            <a:r>
              <a:rPr lang="cs-CZ" dirty="0" smtClean="0"/>
              <a:t> vypuštěna </a:t>
            </a:r>
            <a:r>
              <a:rPr lang="cs-CZ" dirty="0"/>
              <a:t>na oběžnou dráhu </a:t>
            </a:r>
            <a:r>
              <a:rPr lang="cs-CZ" dirty="0" smtClean="0"/>
              <a:t>                     3</a:t>
            </a:r>
            <a:r>
              <a:rPr lang="cs-CZ" dirty="0"/>
              <a:t>. listopadu 1957 </a:t>
            </a:r>
            <a:r>
              <a:rPr lang="cs-CZ" dirty="0" smtClean="0"/>
              <a:t>z </a:t>
            </a:r>
            <a:r>
              <a:rPr lang="cs-CZ" dirty="0"/>
              <a:t>kosmodromu </a:t>
            </a:r>
            <a:r>
              <a:rPr lang="cs-CZ" dirty="0" err="1" smtClean="0"/>
              <a:t>Bajkonur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5128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Sputnik 2                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510" y="1916831"/>
            <a:ext cx="2468434" cy="4037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06356"/>
            <a:ext cx="4344144" cy="3258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353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Jak se jmenoval první člověk </a:t>
            </a:r>
            <a:r>
              <a:rPr lang="cs-CZ" sz="3200" dirty="0">
                <a:latin typeface="+mn-lt"/>
              </a:rPr>
              <a:t>ve vesmíru?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cs.wikipedia.org/wiki/Jurij_Gagarin</a:t>
            </a:r>
            <a:r>
              <a:rPr lang="cs-CZ" sz="3200" dirty="0" smtClean="0">
                <a:latin typeface="+mn-lt"/>
              </a:rPr>
              <a:t> 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84784"/>
            <a:ext cx="7498080" cy="4800600"/>
          </a:xfrm>
        </p:spPr>
        <p:txBody>
          <a:bodyPr>
            <a:normAutofit/>
          </a:bodyPr>
          <a:lstStyle/>
          <a:p>
            <a:r>
              <a:rPr lang="cs-CZ" b="1" dirty="0"/>
              <a:t>Jurij Alexejevič Gagarin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byl </a:t>
            </a:r>
            <a:r>
              <a:rPr lang="cs-CZ" dirty="0" smtClean="0"/>
              <a:t>sovětský kosmonaut,  </a:t>
            </a:r>
            <a:r>
              <a:rPr lang="cs-CZ" dirty="0"/>
              <a:t>první člověk, který vzlétl do vesmíru. </a:t>
            </a:r>
            <a:endParaRPr lang="cs-CZ" dirty="0" smtClean="0"/>
          </a:p>
          <a:p>
            <a:r>
              <a:rPr lang="cs-CZ" dirty="0" smtClean="0"/>
              <a:t>Ke </a:t>
            </a:r>
            <a:r>
              <a:rPr lang="cs-CZ" dirty="0"/>
              <a:t>svému kosmickému letu odstartoval 12. </a:t>
            </a:r>
            <a:r>
              <a:rPr lang="cs-CZ" dirty="0" smtClean="0"/>
              <a:t>dubna1961 </a:t>
            </a:r>
            <a:r>
              <a:rPr lang="cs-CZ" dirty="0"/>
              <a:t>v lodi Vostok </a:t>
            </a:r>
            <a:r>
              <a:rPr lang="cs-CZ" dirty="0" smtClean="0"/>
              <a:t>1. </a:t>
            </a:r>
          </a:p>
          <a:p>
            <a:r>
              <a:rPr lang="cs-CZ" dirty="0" smtClean="0"/>
              <a:t>Obletěl jednou </a:t>
            </a:r>
            <a:r>
              <a:rPr lang="cs-CZ" dirty="0"/>
              <a:t>Zemi </a:t>
            </a:r>
            <a:r>
              <a:rPr lang="cs-CZ" dirty="0" smtClean="0"/>
              <a:t>                             a </a:t>
            </a:r>
            <a:r>
              <a:rPr lang="cs-CZ" dirty="0"/>
              <a:t>po 108 minutách přistál.</a:t>
            </a:r>
          </a:p>
        </p:txBody>
      </p:sp>
    </p:spTree>
    <p:extLst>
      <p:ext uri="{BB962C8B-B14F-4D97-AF65-F5344CB8AC3E}">
        <p14:creationId xmlns="" xmlns:p14="http://schemas.microsoft.com/office/powerpoint/2010/main" val="24655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Jurij Alexejevič Gagarin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71352"/>
            <a:ext cx="2952328" cy="4173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13784"/>
            <a:ext cx="2828528" cy="411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0254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Kdo a kdy poprvé lidé přistáli na </a:t>
            </a:r>
            <a:r>
              <a:rPr lang="cs-CZ" sz="3200" dirty="0">
                <a:latin typeface="+mn-lt"/>
              </a:rPr>
              <a:t>Měsíci?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cs.wikipedia.org/wiki/Apollo_11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měsíci poprvé lidé přistáli 20.července 1969 v lodi </a:t>
            </a:r>
            <a:r>
              <a:rPr lang="cs-CZ" b="1" dirty="0" smtClean="0"/>
              <a:t>Apollo 11. </a:t>
            </a:r>
          </a:p>
          <a:p>
            <a:r>
              <a:rPr lang="cs-CZ" dirty="0" smtClean="0"/>
              <a:t>V lodi byla trojice astronautů – velitel </a:t>
            </a:r>
            <a:r>
              <a:rPr lang="cs-CZ" b="1" dirty="0" smtClean="0"/>
              <a:t>Neil Armstrong</a:t>
            </a:r>
            <a:r>
              <a:rPr lang="cs-CZ" dirty="0" smtClean="0"/>
              <a:t>, pilot lunárního modulu </a:t>
            </a:r>
            <a:r>
              <a:rPr lang="cs-CZ" b="1" dirty="0" smtClean="0"/>
              <a:t>Edwin „</a:t>
            </a:r>
            <a:r>
              <a:rPr lang="cs-CZ" b="1" dirty="0" err="1" smtClean="0"/>
              <a:t>Buzz</a:t>
            </a:r>
            <a:r>
              <a:rPr lang="cs-CZ" b="1" dirty="0" smtClean="0"/>
              <a:t>“ Aldrin </a:t>
            </a:r>
            <a:r>
              <a:rPr lang="cs-CZ" dirty="0" smtClean="0"/>
              <a:t>a pilot velitelského modulu </a:t>
            </a:r>
            <a:r>
              <a:rPr lang="cs-CZ" b="1" dirty="0" smtClean="0"/>
              <a:t>Michael </a:t>
            </a:r>
            <a:r>
              <a:rPr lang="cs-CZ" b="1" dirty="0" err="1" smtClean="0"/>
              <a:t>Collins</a:t>
            </a:r>
            <a:r>
              <a:rPr lang="cs-CZ" b="1" dirty="0" smtClean="0"/>
              <a:t> </a:t>
            </a:r>
            <a:r>
              <a:rPr lang="cs-CZ" dirty="0" smtClean="0"/>
              <a:t>– raketa </a:t>
            </a:r>
            <a:r>
              <a:rPr lang="cs-CZ" dirty="0"/>
              <a:t>S</a:t>
            </a:r>
            <a:r>
              <a:rPr lang="cs-CZ" dirty="0" smtClean="0"/>
              <a:t>aturn V je vynesla </a:t>
            </a:r>
            <a:r>
              <a:rPr lang="cs-CZ" dirty="0" smtClean="0"/>
              <a:t>                   16</a:t>
            </a:r>
            <a:r>
              <a:rPr lang="cs-CZ" dirty="0" smtClean="0"/>
              <a:t>. července </a:t>
            </a:r>
            <a:r>
              <a:rPr lang="cs-CZ" dirty="0" smtClean="0"/>
              <a:t>1969 </a:t>
            </a:r>
            <a:r>
              <a:rPr lang="cs-CZ" dirty="0" smtClean="0"/>
              <a:t>na oběžnou dráhu Země.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5791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3408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+mn-lt"/>
              </a:rPr>
              <a:t>Přistání na Měsíci – Apollo 11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009934"/>
            <a:ext cx="7498080" cy="523846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66" y="1088800"/>
            <a:ext cx="2349810" cy="2379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9567"/>
            <a:ext cx="3528392" cy="2440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646" y="3519218"/>
            <a:ext cx="2986050" cy="29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78105"/>
            <a:ext cx="2952328" cy="2977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2662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Kdo byl první český kosmonaut </a:t>
            </a:r>
            <a:r>
              <a:rPr lang="cs-CZ" sz="3200" dirty="0">
                <a:latin typeface="+mn-lt"/>
              </a:rPr>
              <a:t>ve vesmíru?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cs.wikipedia.org/wiki/Remek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Vladimír Remek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je bývalý vojenský letec a jediný československý kosmonaut. Je 87. kosmonautem světa, prvním z jiné země než Sovětského </a:t>
            </a:r>
            <a:r>
              <a:rPr lang="cs-CZ" dirty="0" smtClean="0"/>
              <a:t>svazu </a:t>
            </a:r>
            <a:r>
              <a:rPr lang="cs-CZ" dirty="0"/>
              <a:t>nebo USA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vesmíru vzlétl na palubě kosmické lodi Sojuz 28 společně </a:t>
            </a:r>
            <a:r>
              <a:rPr lang="cs-CZ" dirty="0"/>
              <a:t>se sovětským kosmonautem Alexejem </a:t>
            </a:r>
            <a:r>
              <a:rPr lang="cs-CZ" dirty="0" err="1"/>
              <a:t>Gubarevem</a:t>
            </a:r>
            <a:r>
              <a:rPr lang="cs-CZ" dirty="0"/>
              <a:t> </a:t>
            </a:r>
            <a:r>
              <a:rPr lang="cs-CZ" dirty="0" smtClean="0"/>
              <a:t>            2</a:t>
            </a:r>
            <a:r>
              <a:rPr lang="cs-CZ" dirty="0"/>
              <a:t>. března </a:t>
            </a:r>
            <a:r>
              <a:rPr lang="cs-CZ" dirty="0" smtClean="0"/>
              <a:t>1978. </a:t>
            </a:r>
          </a:p>
          <a:p>
            <a:r>
              <a:rPr lang="cs-CZ" dirty="0" smtClean="0"/>
              <a:t>Ve </a:t>
            </a:r>
            <a:r>
              <a:rPr lang="cs-CZ" dirty="0"/>
              <a:t>vesmíru prožil 7 dní, 22 hodin a 17 minut.</a:t>
            </a:r>
          </a:p>
        </p:txBody>
      </p:sp>
    </p:spTree>
    <p:extLst>
      <p:ext uri="{BB962C8B-B14F-4D97-AF65-F5344CB8AC3E}">
        <p14:creationId xmlns="" xmlns:p14="http://schemas.microsoft.com/office/powerpoint/2010/main" val="214884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Vladimír Remek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814582"/>
            <a:ext cx="3105589" cy="3990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85647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03963"/>
            <a:ext cx="3024336" cy="2983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6886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Použité zdroje: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052736"/>
            <a:ext cx="7498080" cy="5195664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cs.wikipedia.org/wiki/Soubor:Sputnik_asm.jpg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cs.wikipedia.org/wiki/Soubor:Sputnik2_vsm.jpg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cs.wikipedia.org/wiki/Soubor:Lajka-pies_kosmonauta.jpg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cs.wikipedia.org/wiki/Soubor:Gagarin_in_Sweden.jpg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cs.wikipedia.org/wiki/Soubor:Convert_ru_kosmos077.jpg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cs.wikipedia.org/wiki/Soubor:Apollo_11_insignia.png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8"/>
              </a:rPr>
              <a:t>http://cs.wikipedia.org/wiki/Soubor:The_Apollo_11_Prime_Crew_-_</a:t>
            </a:r>
            <a:r>
              <a:rPr lang="cs-CZ" sz="1800" dirty="0" smtClean="0">
                <a:hlinkClick r:id="rId8"/>
              </a:rPr>
              <a:t>GPN-2000-001164.jpg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cs.wikipedia.org/wiki/Soubor:Aldrin_Apollo_11.jpg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commons.wikimedia.org/wiki/File:5927_NASA.jpg?uselang=cs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11"/>
              </a:rPr>
              <a:t>http://commons.wikimedia.org/wiki/File:Vladim%C3%ADr_Remek_-_</a:t>
            </a:r>
            <a:r>
              <a:rPr lang="cs-CZ" sz="1800" dirty="0" smtClean="0">
                <a:hlinkClick r:id="rId11"/>
              </a:rPr>
              <a:t>modul.jpg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commons.wikimedia.org/wiki/File:VladimirRemek.jpg</a:t>
            </a:r>
            <a:r>
              <a:rPr lang="cs-CZ" sz="1800" dirty="0" smtClean="0"/>
              <a:t> </a:t>
            </a:r>
          </a:p>
          <a:p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commons.wikimedia.org/wiki/File:Soyuz_28_mission_patch.jpg</a:t>
            </a:r>
            <a:r>
              <a:rPr lang="cs-CZ" sz="1800" dirty="0" smtClean="0"/>
              <a:t> </a:t>
            </a:r>
          </a:p>
          <a:p>
            <a:r>
              <a:rPr lang="cs-CZ" sz="2000" smtClean="0"/>
              <a:t>Citováno 8.11.2011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26213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368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Název školy: ZŠ Varnsdorf, Edisonova 2821, okres Děčín, příspěvková organizace Člověk a jeho svět, Přírodověda, Kosmonautika Autor: Mgr. Marta Samlerová Název materiálu:  VY_32_INOVACE_14/III.SADA</vt:lpstr>
      <vt:lpstr>Návod k práci:</vt:lpstr>
      <vt:lpstr>Jak se jmenovala první družice ve vesmíru? http://cs.wikipedia.org/wiki/Sputnik_1 </vt:lpstr>
      <vt:lpstr>Který první živý tvor se vydal do vesmíru? http://cs.wikipedia.org/wiki/Sputnik_2  </vt:lpstr>
      <vt:lpstr>Sputnik 2                Lajka</vt:lpstr>
      <vt:lpstr>Jak se jmenoval první člověk ve vesmíru? http://cs.wikipedia.org/wiki/Jurij_Gagarin  </vt:lpstr>
      <vt:lpstr>Jurij Alexejevič Gagarin</vt:lpstr>
      <vt:lpstr>Kdo a kdy poprvé lidé přistáli na Měsíci? http://cs.wikipedia.org/wiki/Apollo_11 </vt:lpstr>
      <vt:lpstr>Přistání na Měsíci – Apollo 11</vt:lpstr>
      <vt:lpstr>Kdo byl první český kosmonaut ve vesmíru? http://cs.wikipedia.org/wiki/Remek </vt:lpstr>
      <vt:lpstr>Vladimír Remek</vt:lpstr>
      <vt:lpstr>Použité zdroje:</vt:lpstr>
    </vt:vector>
  </TitlesOfParts>
  <Company>ZŠ Edisonova 2821,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Kosmonautika Autor: Mgr. Marta Samlerová Název materiálu:  VY_32_INOVACE__15/III.SADA</dc:title>
  <dc:creator>třída 5A</dc:creator>
  <cp:lastModifiedBy>Dum</cp:lastModifiedBy>
  <cp:revision>12</cp:revision>
  <dcterms:created xsi:type="dcterms:W3CDTF">2011-11-08T15:51:47Z</dcterms:created>
  <dcterms:modified xsi:type="dcterms:W3CDTF">2012-03-08T17:07:56Z</dcterms:modified>
</cp:coreProperties>
</file>