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C4E166-5A28-4958-AEEB-7D6FCAB4C23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A201DD-B294-42B4-84F1-30DD29B7F6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C4E166-5A28-4958-AEEB-7D6FCAB4C23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A201DD-B294-42B4-84F1-30DD29B7F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C4E166-5A28-4958-AEEB-7D6FCAB4C23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A201DD-B294-42B4-84F1-30DD29B7F6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C4E166-5A28-4958-AEEB-7D6FCAB4C23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A201DD-B294-42B4-84F1-30DD29B7F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C4E166-5A28-4958-AEEB-7D6FCAB4C23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A201DD-B294-42B4-84F1-30DD29B7F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C4E166-5A28-4958-AEEB-7D6FCAB4C23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A201DD-B294-42B4-84F1-30DD29B7F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C4E166-5A28-4958-AEEB-7D6FCAB4C23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A201DD-B294-42B4-84F1-30DD29B7F6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C4E166-5A28-4958-AEEB-7D6FCAB4C23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A201DD-B294-42B4-84F1-30DD29B7F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C4E166-5A28-4958-AEEB-7D6FCAB4C23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A201DD-B294-42B4-84F1-30DD29B7F6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C4E166-5A28-4958-AEEB-7D6FCAB4C23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A201DD-B294-42B4-84F1-30DD29B7F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C4E166-5A28-4958-AEEB-7D6FCAB4C23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A201DD-B294-42B4-84F1-30DD29B7F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3C4E166-5A28-4958-AEEB-7D6FCAB4C23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3A201DD-B294-42B4-84F1-30DD29B7F6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planety.astro.cz/merkur/1788-merkur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planety.astro.cz/venuse/1913-venus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planety.astro.cz/zeme/1934-zem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lanety.astro.cz/mars/1131-mars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ull_Moon_Luc_Viatour.jpg" TargetMode="External"/><Relationship Id="rId3" Type="http://schemas.openxmlformats.org/officeDocument/2006/relationships/hyperlink" Target="http://cs.wikipedia.org/wiki/Soubor:Mercury_h12_Michelangelo_quadrangle.png" TargetMode="External"/><Relationship Id="rId7" Type="http://schemas.openxmlformats.org/officeDocument/2006/relationships/hyperlink" Target="http://cs.wikipedia.org/wiki/Soubor:The_Earth_seen_from_Apollo_17.jpg" TargetMode="External"/><Relationship Id="rId2" Type="http://schemas.openxmlformats.org/officeDocument/2006/relationships/hyperlink" Target="http://cs.wikipedia.org/wiki/Soubor:MESSENGER_first_photo_of_unseen_side_of_mercur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enus_marine_Bulla_regia.jpg" TargetMode="External"/><Relationship Id="rId11" Type="http://schemas.openxmlformats.org/officeDocument/2006/relationships/image" Target="../media/image12.png"/><Relationship Id="rId5" Type="http://schemas.openxmlformats.org/officeDocument/2006/relationships/hyperlink" Target="http://cs.wikipedia.org/wiki/Soubor:Venuspioneeruv.jpg" TargetMode="External"/><Relationship Id="rId10" Type="http://schemas.openxmlformats.org/officeDocument/2006/relationships/hyperlink" Target="http://cs.wikipedia.org/wiki/Soubor:Side_view_Ares_villa_Adriana.jpg" TargetMode="External"/><Relationship Id="rId4" Type="http://schemas.openxmlformats.org/officeDocument/2006/relationships/hyperlink" Target="http://cs.wikipedia.org/wiki/Soubor:The_Seven_Planets_-_Mercury.jpg" TargetMode="External"/><Relationship Id="rId9" Type="http://schemas.openxmlformats.org/officeDocument/2006/relationships/hyperlink" Target="http://cs.wikipedia.org/wiki/Soubor:Mars_Hubb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2354722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tx1"/>
                </a:solidFill>
                <a:effectLst/>
              </a:rPr>
              <a:t>Název školy: ZŠ Varnsdorf, Edisonova 2821, okres Děčín, příspěvková organizace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Člověk a jeho svět, Přírodověda, Malé planety sluneční soustavy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Autor: Mgr. Marta Samlerová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Název materiálu: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 VY_32_INOVACE_15/III.SADA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3286124"/>
            <a:ext cx="7406640" cy="1752600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je určena pro žáky 5.ročníku, slouží   k výkladu učiva Malé planety sluneční soustavy. Žáci pracují na PC.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Období: září-prosinec 2011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Návod k práci: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žák sedí u PC, který je připojen k </a:t>
            </a:r>
            <a:r>
              <a:rPr lang="cs-CZ" dirty="0" smtClean="0"/>
              <a:t>internetu, </a:t>
            </a:r>
            <a:r>
              <a:rPr lang="cs-CZ" dirty="0" smtClean="0"/>
              <a:t>a na dané internetové stránce podle pokynů učitele vyhledává potřebné informace. </a:t>
            </a:r>
          </a:p>
          <a:p>
            <a:r>
              <a:rPr lang="cs-CZ" dirty="0" smtClean="0"/>
              <a:t>Žáci odpovídají na zadané otázky </a:t>
            </a:r>
            <a:r>
              <a:rPr lang="cs-CZ" dirty="0" smtClean="0"/>
              <a:t>učiteli, </a:t>
            </a:r>
            <a:r>
              <a:rPr lang="cs-CZ" dirty="0" smtClean="0"/>
              <a:t>nebo si dělají zápis do sešitu.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Vyhledej informace o planetě Merkur. </a:t>
            </a:r>
            <a:r>
              <a:rPr lang="cs-CZ" sz="3200" dirty="0" smtClean="0">
                <a:latin typeface="+mn-lt"/>
                <a:hlinkClick r:id="rId2"/>
              </a:rPr>
              <a:t>http://planety.astro.</a:t>
            </a:r>
            <a:r>
              <a:rPr lang="cs-CZ" sz="3200" dirty="0" err="1" smtClean="0">
                <a:latin typeface="+mn-lt"/>
                <a:hlinkClick r:id="rId2"/>
              </a:rPr>
              <a:t>cz</a:t>
            </a:r>
            <a:r>
              <a:rPr lang="cs-CZ" sz="3200" dirty="0" smtClean="0">
                <a:latin typeface="+mn-lt"/>
                <a:hlinkClick r:id="rId2"/>
              </a:rPr>
              <a:t>/</a:t>
            </a:r>
            <a:r>
              <a:rPr lang="cs-CZ" sz="3200" dirty="0" err="1" smtClean="0">
                <a:latin typeface="+mn-lt"/>
                <a:hlinkClick r:id="rId2"/>
              </a:rPr>
              <a:t>merkur</a:t>
            </a:r>
            <a:r>
              <a:rPr lang="cs-CZ" sz="3200" dirty="0" smtClean="0">
                <a:latin typeface="+mn-lt"/>
                <a:hlinkClick r:id="rId2"/>
              </a:rPr>
              <a:t>/1788-</a:t>
            </a:r>
            <a:r>
              <a:rPr lang="cs-CZ" sz="3200" dirty="0" err="1" smtClean="0">
                <a:latin typeface="+mn-lt"/>
                <a:hlinkClick r:id="rId2"/>
              </a:rPr>
              <a:t>merkur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Merkur je Slunci nejbližší a zároveň nejmenší planeta ve sluneční soustavě.</a:t>
            </a:r>
          </a:p>
          <a:p>
            <a:r>
              <a:rPr lang="cs-CZ" dirty="0" smtClean="0"/>
              <a:t>Merkur je od 3. tisíciletí př. n. l.  </a:t>
            </a:r>
            <a:r>
              <a:rPr lang="cs-CZ" dirty="0" smtClean="0"/>
              <a:t>                 Od </a:t>
            </a:r>
            <a:r>
              <a:rPr lang="cs-CZ" dirty="0" smtClean="0"/>
              <a:t>Řeků dostal dvě jména: </a:t>
            </a:r>
            <a:r>
              <a:rPr lang="cs-CZ" dirty="0" smtClean="0">
                <a:solidFill>
                  <a:srgbClr val="FF0000"/>
                </a:solidFill>
              </a:rPr>
              <a:t>Apollo</a:t>
            </a:r>
            <a:r>
              <a:rPr lang="cs-CZ" dirty="0" smtClean="0"/>
              <a:t> </a:t>
            </a:r>
            <a:r>
              <a:rPr lang="cs-CZ" dirty="0" smtClean="0"/>
              <a:t>při </a:t>
            </a:r>
            <a:r>
              <a:rPr lang="cs-CZ" dirty="0" smtClean="0"/>
              <a:t>svém zjevování se jako ranní hvězda a </a:t>
            </a:r>
            <a:r>
              <a:rPr lang="cs-CZ" dirty="0" smtClean="0">
                <a:solidFill>
                  <a:srgbClr val="FF0000"/>
                </a:solidFill>
              </a:rPr>
              <a:t>Hermes</a:t>
            </a:r>
            <a:r>
              <a:rPr lang="cs-CZ" dirty="0" smtClean="0"/>
              <a:t> jako hvězda večerní.</a:t>
            </a:r>
          </a:p>
          <a:p>
            <a:r>
              <a:rPr lang="cs-CZ" dirty="0" smtClean="0"/>
              <a:t> Své jméno dostal pravděpodobně díky svému rychlému pohybu po obloze.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39784"/>
          </a:xfrm>
        </p:spPr>
        <p:txBody>
          <a:bodyPr/>
          <a:lstStyle/>
          <a:p>
            <a:r>
              <a:rPr lang="cs-CZ" dirty="0" smtClean="0"/>
              <a:t>Planeta Merkur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1285860"/>
            <a:ext cx="3000396" cy="28098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4143380"/>
            <a:ext cx="3881438" cy="2537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88536" y="1571612"/>
            <a:ext cx="3227211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Vyhledej informace o planetě Venuše. </a:t>
            </a:r>
            <a:r>
              <a:rPr lang="cs-CZ" sz="3200" dirty="0" smtClean="0">
                <a:latin typeface="+mn-lt"/>
                <a:hlinkClick r:id="rId2"/>
              </a:rPr>
              <a:t>http://planety.astro.</a:t>
            </a:r>
            <a:r>
              <a:rPr lang="cs-CZ" sz="3200" dirty="0" err="1" smtClean="0">
                <a:latin typeface="+mn-lt"/>
                <a:hlinkClick r:id="rId2"/>
              </a:rPr>
              <a:t>cz</a:t>
            </a:r>
            <a:r>
              <a:rPr lang="cs-CZ" sz="3200" dirty="0" smtClean="0">
                <a:latin typeface="+mn-lt"/>
                <a:hlinkClick r:id="rId2"/>
              </a:rPr>
              <a:t>/</a:t>
            </a:r>
            <a:r>
              <a:rPr lang="cs-CZ" sz="3200" dirty="0" err="1" smtClean="0">
                <a:latin typeface="+mn-lt"/>
                <a:hlinkClick r:id="rId2"/>
              </a:rPr>
              <a:t>venuse</a:t>
            </a:r>
            <a:r>
              <a:rPr lang="cs-CZ" sz="3200" dirty="0" smtClean="0">
                <a:latin typeface="+mn-lt"/>
                <a:hlinkClick r:id="rId2"/>
              </a:rPr>
              <a:t>/1913-</a:t>
            </a:r>
            <a:r>
              <a:rPr lang="cs-CZ" sz="3200" dirty="0" err="1" smtClean="0">
                <a:latin typeface="+mn-lt"/>
                <a:hlinkClick r:id="rId2"/>
              </a:rPr>
              <a:t>venuse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Venuše </a:t>
            </a:r>
            <a:r>
              <a:rPr lang="cs-CZ" dirty="0" smtClean="0"/>
              <a:t>zvaná též </a:t>
            </a:r>
            <a:r>
              <a:rPr lang="cs-CZ" b="1" dirty="0" smtClean="0"/>
              <a:t>jitřenka</a:t>
            </a:r>
            <a:r>
              <a:rPr lang="cs-CZ" dirty="0" smtClean="0"/>
              <a:t> nebo </a:t>
            </a:r>
            <a:r>
              <a:rPr lang="cs-CZ" b="1" dirty="0" smtClean="0"/>
              <a:t>večernice</a:t>
            </a:r>
            <a:r>
              <a:rPr lang="cs-CZ" dirty="0" smtClean="0"/>
              <a:t>. </a:t>
            </a:r>
          </a:p>
          <a:p>
            <a:r>
              <a:rPr lang="cs-CZ" dirty="0" smtClean="0"/>
              <a:t>Venuše dostala jméno podle řecké bohyně jara, později však známé jako bohyně lásky a krásy. </a:t>
            </a:r>
          </a:p>
          <a:p>
            <a:r>
              <a:rPr lang="cs-CZ" dirty="0" smtClean="0"/>
              <a:t>Toto jméno jí snad bylo přisouzeno díky jasnosti Venuše na obloze.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Planeta Venuše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2857496"/>
            <a:ext cx="3304137" cy="35528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6" y="1357298"/>
            <a:ext cx="4524380" cy="3393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Najdi informace o planetě Zemi. </a:t>
            </a:r>
            <a:r>
              <a:rPr lang="cs-CZ" sz="3200" dirty="0" smtClean="0">
                <a:latin typeface="+mn-lt"/>
                <a:hlinkClick r:id="rId2"/>
              </a:rPr>
              <a:t>http://planety.astro.</a:t>
            </a:r>
            <a:r>
              <a:rPr lang="cs-CZ" sz="3200" dirty="0" err="1" smtClean="0">
                <a:latin typeface="+mn-lt"/>
                <a:hlinkClick r:id="rId2"/>
              </a:rPr>
              <a:t>cz</a:t>
            </a:r>
            <a:r>
              <a:rPr lang="cs-CZ" sz="3200" dirty="0" smtClean="0">
                <a:latin typeface="+mn-lt"/>
                <a:hlinkClick r:id="rId2"/>
              </a:rPr>
              <a:t>/</a:t>
            </a:r>
            <a:r>
              <a:rPr lang="cs-CZ" sz="3200" dirty="0" err="1" smtClean="0">
                <a:latin typeface="+mn-lt"/>
                <a:hlinkClick r:id="rId2"/>
              </a:rPr>
              <a:t>zeme</a:t>
            </a:r>
            <a:r>
              <a:rPr lang="cs-CZ" sz="3200" dirty="0" smtClean="0">
                <a:latin typeface="+mn-lt"/>
                <a:hlinkClick r:id="rId2"/>
              </a:rPr>
              <a:t>/1934-</a:t>
            </a:r>
            <a:r>
              <a:rPr lang="cs-CZ" sz="3200" dirty="0" err="1" smtClean="0">
                <a:latin typeface="+mn-lt"/>
                <a:hlinkClick r:id="rId2"/>
              </a:rPr>
              <a:t>zeme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Země je třetí planeta sluneční soustavy.</a:t>
            </a:r>
          </a:p>
          <a:p>
            <a:r>
              <a:rPr lang="cs-CZ" dirty="0" smtClean="0"/>
              <a:t>Od Slunce je vzdálena 150 miliónů kilometrů a je zatím jedinou známou planetou, na které </a:t>
            </a:r>
            <a:r>
              <a:rPr lang="cs-CZ" dirty="0" smtClean="0">
                <a:solidFill>
                  <a:srgbClr val="FF0000"/>
                </a:solidFill>
              </a:rPr>
              <a:t>existuje život</a:t>
            </a:r>
            <a:r>
              <a:rPr lang="cs-CZ" dirty="0" smtClean="0"/>
              <a:t>.</a:t>
            </a:r>
          </a:p>
          <a:p>
            <a:r>
              <a:rPr lang="cs-CZ" dirty="0" smtClean="0"/>
              <a:t>Země je neustále v pohybu, obíhá kolem Slunce, rotuje kolem vlastní osy.</a:t>
            </a:r>
          </a:p>
          <a:p>
            <a:r>
              <a:rPr lang="cs-CZ" dirty="0" smtClean="0"/>
              <a:t>Země má jeden měsíc - </a:t>
            </a:r>
            <a:r>
              <a:rPr lang="cs-CZ" dirty="0" err="1" smtClean="0">
                <a:solidFill>
                  <a:srgbClr val="FF0000"/>
                </a:solidFill>
              </a:rPr>
              <a:t>Měsíc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+mn-lt"/>
              </a:rPr>
              <a:t>Planeta Země, </a:t>
            </a:r>
            <a:r>
              <a:rPr lang="cs-CZ" dirty="0" smtClean="0">
                <a:latin typeface="+mn-lt"/>
              </a:rPr>
              <a:t>Měsíc</a:t>
            </a:r>
            <a:endParaRPr lang="cs-CZ" dirty="0">
              <a:latin typeface="+mn-lt"/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714488"/>
            <a:ext cx="3748094" cy="3748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1714488"/>
            <a:ext cx="3749867" cy="3781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Najdi informace o planetě Mars. </a:t>
            </a:r>
            <a:r>
              <a:rPr lang="cs-CZ" sz="3200" dirty="0" smtClean="0">
                <a:latin typeface="+mn-lt"/>
                <a:hlinkClick r:id="rId2"/>
              </a:rPr>
              <a:t>http://planety.astro.</a:t>
            </a:r>
            <a:r>
              <a:rPr lang="cs-CZ" sz="3200" dirty="0" err="1" smtClean="0">
                <a:latin typeface="+mn-lt"/>
                <a:hlinkClick r:id="rId2"/>
              </a:rPr>
              <a:t>cz</a:t>
            </a:r>
            <a:r>
              <a:rPr lang="cs-CZ" sz="3200" dirty="0" smtClean="0">
                <a:latin typeface="+mn-lt"/>
                <a:hlinkClick r:id="rId2"/>
              </a:rPr>
              <a:t>/mars/1131-mars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Mars je druhá nejmenší planeta a čtvrtá planeta kolem Slunce. </a:t>
            </a:r>
          </a:p>
          <a:p>
            <a:r>
              <a:rPr lang="cs-CZ" dirty="0" smtClean="0"/>
              <a:t>Na obloze nás upoutá jeho načervenalá </a:t>
            </a:r>
            <a:r>
              <a:rPr lang="cs-CZ" dirty="0" smtClean="0"/>
              <a:t>barva, </a:t>
            </a:r>
            <a:r>
              <a:rPr lang="cs-CZ" dirty="0" smtClean="0"/>
              <a:t>a proto je často označován za Rudou planetu. </a:t>
            </a:r>
          </a:p>
          <a:p>
            <a:r>
              <a:rPr lang="cs-CZ" dirty="0" smtClean="0"/>
              <a:t> Jméno mu dali Římané na počest jejich boha války.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Planeta Mars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857364"/>
            <a:ext cx="4071966" cy="4071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642918"/>
            <a:ext cx="379095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397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57290" y="1071546"/>
            <a:ext cx="7498080" cy="4286280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>
                <a:hlinkClick r:id="rId2"/>
              </a:rPr>
              <a:t>http://cs.wikipedia.org/wiki/Soubor:MESSENGER_first_photo_of_unseen_side_of_mercury.jpg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>
                <a:hlinkClick r:id="rId3"/>
              </a:rPr>
              <a:t>http://cs.wikipedia.org/wiki/Soubor:Mercury_h12_Michelangelo_quadrangle.png</a:t>
            </a:r>
            <a:r>
              <a:rPr lang="cs-CZ" sz="1800" dirty="0" smtClean="0"/>
              <a:t> </a:t>
            </a:r>
          </a:p>
          <a:p>
            <a:r>
              <a:rPr lang="cs-CZ" sz="1800" dirty="0" smtClean="0">
                <a:hlinkClick r:id="rId4"/>
              </a:rPr>
              <a:t>http://cs.wikipedia.org/wiki/Soubor:The_Seven_Planets_-_Mercury.jpg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>
                <a:hlinkClick r:id="rId5"/>
              </a:rPr>
              <a:t>http://cs.wikipedia.org/wiki/Soubor:Venuspioneeruv.jpg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>
                <a:hlinkClick r:id="rId6"/>
              </a:rPr>
              <a:t>http://cs.wikipedia.org/wiki/Soubor:Venus_marine_Bulla_regia.jpg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>
                <a:hlinkClick r:id="rId7"/>
              </a:rPr>
              <a:t>http://cs.wikipedia.org/wiki/Soubor:The_Earth_seen_from_Apollo_17.jpg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>
                <a:hlinkClick r:id="rId8"/>
              </a:rPr>
              <a:t>http://cs.wikipedia.org/wiki/Soubor:Full_Moon_Luc_Viatour.jpg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>
                <a:hlinkClick r:id="rId9"/>
              </a:rPr>
              <a:t>http://cs.wikipedia.org/wiki/Soubor:Mars_Hubble.jpg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>
                <a:hlinkClick r:id="rId10"/>
              </a:rPr>
              <a:t>http://cs.wikipedia.org/wiki/Soubor:Side_view_Ares_villa_Adriana.jpg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Citováno 9.11.2011 </a:t>
            </a:r>
            <a:endParaRPr lang="cs-CZ" sz="1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301208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72</TotalTime>
  <Words>272</Words>
  <Application>Microsoft Office PowerPoint</Application>
  <PresentationFormat>Předvádění na obrazovce (4:3)</PresentationFormat>
  <Paragraphs>38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Název školy: ZŠ Varnsdorf, Edisonova 2821, okres Děčín, příspěvková organizace Člověk a jeho svět, Přírodověda, Malé planety sluneční soustavy Autor: Mgr. Marta Samlerová Název materiálu:  VY_32_INOVACE_15/III.SADA</vt:lpstr>
      <vt:lpstr>Návod k práci:</vt:lpstr>
      <vt:lpstr>Vyhledej informace o planetě Merkur. http://planety.astro.cz/merkur/1788-merkur </vt:lpstr>
      <vt:lpstr>Planeta Merkur</vt:lpstr>
      <vt:lpstr>Vyhledej informace o planetě Venuše. http://planety.astro.cz/venuse/1913-venuse </vt:lpstr>
      <vt:lpstr>Planeta Venuše</vt:lpstr>
      <vt:lpstr>Najdi informace o planetě Zemi. http://planety.astro.cz/zeme/1934-zeme </vt:lpstr>
      <vt:lpstr>Planeta Země, Měsíc</vt:lpstr>
      <vt:lpstr>Najdi informace o planetě Mars. http://planety.astro.cz/mars/1131-mars </vt:lpstr>
      <vt:lpstr>Planeta Mars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jeho svět, Přírodověda, Malé planety sluneční soustavy Autor: Mgr. Marta Samlerová Název materiálu:  VY_32_INOVACE__12/III.SADA</dc:title>
  <dc:creator>Marta</dc:creator>
  <cp:lastModifiedBy>Dum</cp:lastModifiedBy>
  <cp:revision>12</cp:revision>
  <dcterms:created xsi:type="dcterms:W3CDTF">2011-11-09T19:21:54Z</dcterms:created>
  <dcterms:modified xsi:type="dcterms:W3CDTF">2012-03-08T17:21:39Z</dcterms:modified>
</cp:coreProperties>
</file>