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Default Extension="doc" ContentType="application/msword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354" y="9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697170-4A2E-4884-96F9-6B124F3E7573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4A4A98-6FD3-4C15-8804-F348348F60FC}">
      <dgm:prSet phldrT="[Text]" custT="1"/>
      <dgm:spPr/>
      <dgm:t>
        <a:bodyPr/>
        <a:lstStyle/>
        <a:p>
          <a:r>
            <a:rPr lang="cs-CZ" sz="3200" dirty="0" smtClean="0"/>
            <a:t>vedoucí</a:t>
          </a:r>
          <a:endParaRPr lang="cs-CZ" sz="3200" dirty="0"/>
        </a:p>
      </dgm:t>
    </dgm:pt>
    <dgm:pt modelId="{7A5A5F5E-8570-4E9E-83D2-8E78CA4B48E7}" type="parTrans" cxnId="{82677A07-96C4-4E48-9647-E7986E236836}">
      <dgm:prSet/>
      <dgm:spPr/>
      <dgm:t>
        <a:bodyPr/>
        <a:lstStyle/>
        <a:p>
          <a:endParaRPr lang="cs-CZ"/>
        </a:p>
      </dgm:t>
    </dgm:pt>
    <dgm:pt modelId="{D24E66FC-8122-4699-9857-FA5381DCB03C}" type="sibTrans" cxnId="{82677A07-96C4-4E48-9647-E7986E236836}">
      <dgm:prSet/>
      <dgm:spPr/>
      <dgm:t>
        <a:bodyPr/>
        <a:lstStyle/>
        <a:p>
          <a:endParaRPr lang="cs-CZ"/>
        </a:p>
      </dgm:t>
    </dgm:pt>
    <dgm:pt modelId="{435EF480-0FA4-4BFB-ABCD-10A732045ED2}">
      <dgm:prSet phldrT="[Text]" custT="1"/>
      <dgm:spPr/>
      <dgm:t>
        <a:bodyPr/>
        <a:lstStyle/>
        <a:p>
          <a:r>
            <a:rPr lang="cs-CZ" sz="3200" dirty="0" smtClean="0"/>
            <a:t>podřízený</a:t>
          </a:r>
          <a:endParaRPr lang="cs-CZ" sz="3200" dirty="0"/>
        </a:p>
      </dgm:t>
    </dgm:pt>
    <dgm:pt modelId="{57C498F5-7B3F-4CE6-A079-D208C722148E}" type="parTrans" cxnId="{93FB8A2F-F2D6-4751-B8EE-C9A7C799E92C}">
      <dgm:prSet/>
      <dgm:spPr/>
      <dgm:t>
        <a:bodyPr/>
        <a:lstStyle/>
        <a:p>
          <a:endParaRPr lang="cs-CZ"/>
        </a:p>
      </dgm:t>
    </dgm:pt>
    <dgm:pt modelId="{320C4DBF-E311-4DEE-BC28-59D67D693CFB}" type="sibTrans" cxnId="{93FB8A2F-F2D6-4751-B8EE-C9A7C799E92C}">
      <dgm:prSet/>
      <dgm:spPr/>
      <dgm:t>
        <a:bodyPr/>
        <a:lstStyle/>
        <a:p>
          <a:endParaRPr lang="cs-CZ"/>
        </a:p>
      </dgm:t>
    </dgm:pt>
    <dgm:pt modelId="{424C8E1C-DD36-4D37-BBDE-9A92A074CB54}">
      <dgm:prSet phldrT="[Text]" custT="1"/>
      <dgm:spPr/>
      <dgm:t>
        <a:bodyPr/>
        <a:lstStyle/>
        <a:p>
          <a:r>
            <a:rPr lang="cs-CZ" sz="3200" dirty="0" smtClean="0"/>
            <a:t>podřízený</a:t>
          </a:r>
          <a:endParaRPr lang="cs-CZ" sz="3200" dirty="0"/>
        </a:p>
      </dgm:t>
    </dgm:pt>
    <dgm:pt modelId="{56B6E926-0A6A-4571-A1ED-437509A2EF7B}" type="parTrans" cxnId="{906336F7-66A7-4E0B-9140-F34F95D1FEFE}">
      <dgm:prSet/>
      <dgm:spPr/>
      <dgm:t>
        <a:bodyPr/>
        <a:lstStyle/>
        <a:p>
          <a:endParaRPr lang="cs-CZ"/>
        </a:p>
      </dgm:t>
    </dgm:pt>
    <dgm:pt modelId="{4D3BD9D7-5674-4E51-B4F4-31FBF199D3A8}" type="sibTrans" cxnId="{906336F7-66A7-4E0B-9140-F34F95D1FEFE}">
      <dgm:prSet/>
      <dgm:spPr/>
      <dgm:t>
        <a:bodyPr/>
        <a:lstStyle/>
        <a:p>
          <a:endParaRPr lang="cs-CZ"/>
        </a:p>
      </dgm:t>
    </dgm:pt>
    <dgm:pt modelId="{B19C1469-204A-4435-83E8-24B7D4427B6F}">
      <dgm:prSet phldrT="[Text]" custT="1"/>
      <dgm:spPr/>
      <dgm:t>
        <a:bodyPr/>
        <a:lstStyle/>
        <a:p>
          <a:r>
            <a:rPr lang="cs-CZ" sz="3200" dirty="0" smtClean="0"/>
            <a:t>podřízený</a:t>
          </a:r>
          <a:endParaRPr lang="cs-CZ" sz="3200" dirty="0"/>
        </a:p>
      </dgm:t>
    </dgm:pt>
    <dgm:pt modelId="{90BF3AB7-A38C-456E-B990-BF44C7803AFB}" type="parTrans" cxnId="{8ADD3A89-50E4-4FA5-854D-332348F030B5}">
      <dgm:prSet/>
      <dgm:spPr/>
      <dgm:t>
        <a:bodyPr/>
        <a:lstStyle/>
        <a:p>
          <a:endParaRPr lang="cs-CZ"/>
        </a:p>
      </dgm:t>
    </dgm:pt>
    <dgm:pt modelId="{24F187B0-D10B-42AE-B8F8-60F3D255439B}" type="sibTrans" cxnId="{8ADD3A89-50E4-4FA5-854D-332348F030B5}">
      <dgm:prSet/>
      <dgm:spPr/>
      <dgm:t>
        <a:bodyPr/>
        <a:lstStyle/>
        <a:p>
          <a:endParaRPr lang="cs-CZ"/>
        </a:p>
      </dgm:t>
    </dgm:pt>
    <dgm:pt modelId="{092E13C7-61BD-4B5E-8657-21AADA057083}" type="pres">
      <dgm:prSet presAssocID="{B1697170-4A2E-4884-96F9-6B124F3E757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1379D95-69AA-400C-A12E-4DCEB2A6C24C}" type="pres">
      <dgm:prSet presAssocID="{954A4A98-6FD3-4C15-8804-F348348F60FC}" presName="hierRoot1" presStyleCnt="0">
        <dgm:presLayoutVars>
          <dgm:hierBranch val="init"/>
        </dgm:presLayoutVars>
      </dgm:prSet>
      <dgm:spPr/>
    </dgm:pt>
    <dgm:pt modelId="{33BE7576-8241-431B-B926-A2B43EA31C18}" type="pres">
      <dgm:prSet presAssocID="{954A4A98-6FD3-4C15-8804-F348348F60FC}" presName="rootComposite1" presStyleCnt="0"/>
      <dgm:spPr/>
    </dgm:pt>
    <dgm:pt modelId="{A391E444-DBE0-49CD-BC68-845E1E7ABD04}" type="pres">
      <dgm:prSet presAssocID="{954A4A98-6FD3-4C15-8804-F348348F60FC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0456473-E271-4B1B-B9FB-2B533FB49E10}" type="pres">
      <dgm:prSet presAssocID="{954A4A98-6FD3-4C15-8804-F348348F60FC}" presName="rootConnector1" presStyleLbl="node1" presStyleIdx="0" presStyleCnt="0"/>
      <dgm:spPr/>
      <dgm:t>
        <a:bodyPr/>
        <a:lstStyle/>
        <a:p>
          <a:endParaRPr lang="cs-CZ"/>
        </a:p>
      </dgm:t>
    </dgm:pt>
    <dgm:pt modelId="{2764D543-5BB7-4EF9-8DDC-FC154852C0C2}" type="pres">
      <dgm:prSet presAssocID="{954A4A98-6FD3-4C15-8804-F348348F60FC}" presName="hierChild2" presStyleCnt="0"/>
      <dgm:spPr/>
    </dgm:pt>
    <dgm:pt modelId="{37D28804-F674-478C-94C7-FD5E41B58786}" type="pres">
      <dgm:prSet presAssocID="{57C498F5-7B3F-4CE6-A079-D208C722148E}" presName="Name37" presStyleLbl="parChTrans1D2" presStyleIdx="0" presStyleCnt="3"/>
      <dgm:spPr/>
      <dgm:t>
        <a:bodyPr/>
        <a:lstStyle/>
        <a:p>
          <a:endParaRPr lang="cs-CZ"/>
        </a:p>
      </dgm:t>
    </dgm:pt>
    <dgm:pt modelId="{12CE6557-41D8-43CB-967E-D0292F2D4D2B}" type="pres">
      <dgm:prSet presAssocID="{435EF480-0FA4-4BFB-ABCD-10A732045ED2}" presName="hierRoot2" presStyleCnt="0">
        <dgm:presLayoutVars>
          <dgm:hierBranch val="init"/>
        </dgm:presLayoutVars>
      </dgm:prSet>
      <dgm:spPr/>
    </dgm:pt>
    <dgm:pt modelId="{AA484AEB-E0BF-4DB5-9967-874D20C2B6F1}" type="pres">
      <dgm:prSet presAssocID="{435EF480-0FA4-4BFB-ABCD-10A732045ED2}" presName="rootComposite" presStyleCnt="0"/>
      <dgm:spPr/>
    </dgm:pt>
    <dgm:pt modelId="{230674AF-B04B-494E-A9D9-6F9F59DD0636}" type="pres">
      <dgm:prSet presAssocID="{435EF480-0FA4-4BFB-ABCD-10A732045ED2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C44A634-FCF4-40B8-AE0D-EEFC3F326B0F}" type="pres">
      <dgm:prSet presAssocID="{435EF480-0FA4-4BFB-ABCD-10A732045ED2}" presName="rootConnector" presStyleLbl="node2" presStyleIdx="0" presStyleCnt="3"/>
      <dgm:spPr/>
      <dgm:t>
        <a:bodyPr/>
        <a:lstStyle/>
        <a:p>
          <a:endParaRPr lang="cs-CZ"/>
        </a:p>
      </dgm:t>
    </dgm:pt>
    <dgm:pt modelId="{C04E450C-0AC1-440A-816A-32A3B67DAE18}" type="pres">
      <dgm:prSet presAssocID="{435EF480-0FA4-4BFB-ABCD-10A732045ED2}" presName="hierChild4" presStyleCnt="0"/>
      <dgm:spPr/>
    </dgm:pt>
    <dgm:pt modelId="{B7B6D27E-E68F-4D5A-ABAF-0619237D66D3}" type="pres">
      <dgm:prSet presAssocID="{435EF480-0FA4-4BFB-ABCD-10A732045ED2}" presName="hierChild5" presStyleCnt="0"/>
      <dgm:spPr/>
    </dgm:pt>
    <dgm:pt modelId="{2CD991BD-7803-49DC-8B24-EFA043BF0D73}" type="pres">
      <dgm:prSet presAssocID="{56B6E926-0A6A-4571-A1ED-437509A2EF7B}" presName="Name37" presStyleLbl="parChTrans1D2" presStyleIdx="1" presStyleCnt="3"/>
      <dgm:spPr/>
      <dgm:t>
        <a:bodyPr/>
        <a:lstStyle/>
        <a:p>
          <a:endParaRPr lang="cs-CZ"/>
        </a:p>
      </dgm:t>
    </dgm:pt>
    <dgm:pt modelId="{72F87BFF-3F24-46C6-B549-B42DE06674FC}" type="pres">
      <dgm:prSet presAssocID="{424C8E1C-DD36-4D37-BBDE-9A92A074CB54}" presName="hierRoot2" presStyleCnt="0">
        <dgm:presLayoutVars>
          <dgm:hierBranch val="init"/>
        </dgm:presLayoutVars>
      </dgm:prSet>
      <dgm:spPr/>
    </dgm:pt>
    <dgm:pt modelId="{1B5E96B4-D1DB-486C-87FC-1998676127A8}" type="pres">
      <dgm:prSet presAssocID="{424C8E1C-DD36-4D37-BBDE-9A92A074CB54}" presName="rootComposite" presStyleCnt="0"/>
      <dgm:spPr/>
    </dgm:pt>
    <dgm:pt modelId="{42CBDBC8-7B27-484A-934C-F733D3E32A7F}" type="pres">
      <dgm:prSet presAssocID="{424C8E1C-DD36-4D37-BBDE-9A92A074CB54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EAAA6D3-8221-4CA5-89E1-2653820CBAA0}" type="pres">
      <dgm:prSet presAssocID="{424C8E1C-DD36-4D37-BBDE-9A92A074CB54}" presName="rootConnector" presStyleLbl="node2" presStyleIdx="1" presStyleCnt="3"/>
      <dgm:spPr/>
      <dgm:t>
        <a:bodyPr/>
        <a:lstStyle/>
        <a:p>
          <a:endParaRPr lang="cs-CZ"/>
        </a:p>
      </dgm:t>
    </dgm:pt>
    <dgm:pt modelId="{DD06B217-9040-42B2-8181-895DD7D6D608}" type="pres">
      <dgm:prSet presAssocID="{424C8E1C-DD36-4D37-BBDE-9A92A074CB54}" presName="hierChild4" presStyleCnt="0"/>
      <dgm:spPr/>
    </dgm:pt>
    <dgm:pt modelId="{BCD1F234-D389-4425-8F20-BB14C15CC3C4}" type="pres">
      <dgm:prSet presAssocID="{424C8E1C-DD36-4D37-BBDE-9A92A074CB54}" presName="hierChild5" presStyleCnt="0"/>
      <dgm:spPr/>
    </dgm:pt>
    <dgm:pt modelId="{C8B7F1EE-D651-476B-9322-A4932813C038}" type="pres">
      <dgm:prSet presAssocID="{90BF3AB7-A38C-456E-B990-BF44C7803AFB}" presName="Name37" presStyleLbl="parChTrans1D2" presStyleIdx="2" presStyleCnt="3"/>
      <dgm:spPr/>
      <dgm:t>
        <a:bodyPr/>
        <a:lstStyle/>
        <a:p>
          <a:endParaRPr lang="cs-CZ"/>
        </a:p>
      </dgm:t>
    </dgm:pt>
    <dgm:pt modelId="{A8879B1F-BC6B-46B4-870E-8E42B2C6E13B}" type="pres">
      <dgm:prSet presAssocID="{B19C1469-204A-4435-83E8-24B7D4427B6F}" presName="hierRoot2" presStyleCnt="0">
        <dgm:presLayoutVars>
          <dgm:hierBranch val="init"/>
        </dgm:presLayoutVars>
      </dgm:prSet>
      <dgm:spPr/>
    </dgm:pt>
    <dgm:pt modelId="{B14364A8-B82F-4ADE-BFEE-5B85984EDE9C}" type="pres">
      <dgm:prSet presAssocID="{B19C1469-204A-4435-83E8-24B7D4427B6F}" presName="rootComposite" presStyleCnt="0"/>
      <dgm:spPr/>
    </dgm:pt>
    <dgm:pt modelId="{1972DE97-90B4-4586-B723-5814854677B1}" type="pres">
      <dgm:prSet presAssocID="{B19C1469-204A-4435-83E8-24B7D4427B6F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ED36302-5D51-4A6D-B275-4A5CF4186855}" type="pres">
      <dgm:prSet presAssocID="{B19C1469-204A-4435-83E8-24B7D4427B6F}" presName="rootConnector" presStyleLbl="node2" presStyleIdx="2" presStyleCnt="3"/>
      <dgm:spPr/>
      <dgm:t>
        <a:bodyPr/>
        <a:lstStyle/>
        <a:p>
          <a:endParaRPr lang="cs-CZ"/>
        </a:p>
      </dgm:t>
    </dgm:pt>
    <dgm:pt modelId="{646003DE-D259-4719-B132-D2AA8B74900A}" type="pres">
      <dgm:prSet presAssocID="{B19C1469-204A-4435-83E8-24B7D4427B6F}" presName="hierChild4" presStyleCnt="0"/>
      <dgm:spPr/>
    </dgm:pt>
    <dgm:pt modelId="{BB88B5DB-2DDE-4B89-80BD-F172391A77FA}" type="pres">
      <dgm:prSet presAssocID="{B19C1469-204A-4435-83E8-24B7D4427B6F}" presName="hierChild5" presStyleCnt="0"/>
      <dgm:spPr/>
    </dgm:pt>
    <dgm:pt modelId="{59BE6CEF-3968-4573-B81E-DF27147A00C6}" type="pres">
      <dgm:prSet presAssocID="{954A4A98-6FD3-4C15-8804-F348348F60FC}" presName="hierChild3" presStyleCnt="0"/>
      <dgm:spPr/>
    </dgm:pt>
  </dgm:ptLst>
  <dgm:cxnLst>
    <dgm:cxn modelId="{0187FE10-3C65-4B03-A44B-33A797E5AECC}" type="presOf" srcId="{954A4A98-6FD3-4C15-8804-F348348F60FC}" destId="{A391E444-DBE0-49CD-BC68-845E1E7ABD04}" srcOrd="0" destOrd="0" presId="urn:microsoft.com/office/officeart/2005/8/layout/orgChart1"/>
    <dgm:cxn modelId="{EE40A059-D8B0-4F13-9F0B-C31FC3E50762}" type="presOf" srcId="{424C8E1C-DD36-4D37-BBDE-9A92A074CB54}" destId="{3EAAA6D3-8221-4CA5-89E1-2653820CBAA0}" srcOrd="1" destOrd="0" presId="urn:microsoft.com/office/officeart/2005/8/layout/orgChart1"/>
    <dgm:cxn modelId="{0DDAE475-D9BE-46D5-923F-DCBE5789614F}" type="presOf" srcId="{56B6E926-0A6A-4571-A1ED-437509A2EF7B}" destId="{2CD991BD-7803-49DC-8B24-EFA043BF0D73}" srcOrd="0" destOrd="0" presId="urn:microsoft.com/office/officeart/2005/8/layout/orgChart1"/>
    <dgm:cxn modelId="{CD53BB85-4714-4DAE-B15C-7C2B252A7F5B}" type="presOf" srcId="{B19C1469-204A-4435-83E8-24B7D4427B6F}" destId="{6ED36302-5D51-4A6D-B275-4A5CF4186855}" srcOrd="1" destOrd="0" presId="urn:microsoft.com/office/officeart/2005/8/layout/orgChart1"/>
    <dgm:cxn modelId="{8A350179-1738-4B07-9FA5-4B9AF8FA0CB3}" type="presOf" srcId="{424C8E1C-DD36-4D37-BBDE-9A92A074CB54}" destId="{42CBDBC8-7B27-484A-934C-F733D3E32A7F}" srcOrd="0" destOrd="0" presId="urn:microsoft.com/office/officeart/2005/8/layout/orgChart1"/>
    <dgm:cxn modelId="{8ADD3A89-50E4-4FA5-854D-332348F030B5}" srcId="{954A4A98-6FD3-4C15-8804-F348348F60FC}" destId="{B19C1469-204A-4435-83E8-24B7D4427B6F}" srcOrd="2" destOrd="0" parTransId="{90BF3AB7-A38C-456E-B990-BF44C7803AFB}" sibTransId="{24F187B0-D10B-42AE-B8F8-60F3D255439B}"/>
    <dgm:cxn modelId="{93FB8A2F-F2D6-4751-B8EE-C9A7C799E92C}" srcId="{954A4A98-6FD3-4C15-8804-F348348F60FC}" destId="{435EF480-0FA4-4BFB-ABCD-10A732045ED2}" srcOrd="0" destOrd="0" parTransId="{57C498F5-7B3F-4CE6-A079-D208C722148E}" sibTransId="{320C4DBF-E311-4DEE-BC28-59D67D693CFB}"/>
    <dgm:cxn modelId="{F2636CFF-43BB-4041-AA94-C0857AC6B749}" type="presOf" srcId="{435EF480-0FA4-4BFB-ABCD-10A732045ED2}" destId="{230674AF-B04B-494E-A9D9-6F9F59DD0636}" srcOrd="0" destOrd="0" presId="urn:microsoft.com/office/officeart/2005/8/layout/orgChart1"/>
    <dgm:cxn modelId="{EC1E67D1-73DA-4DC8-8623-C1E253118C74}" type="presOf" srcId="{57C498F5-7B3F-4CE6-A079-D208C722148E}" destId="{37D28804-F674-478C-94C7-FD5E41B58786}" srcOrd="0" destOrd="0" presId="urn:microsoft.com/office/officeart/2005/8/layout/orgChart1"/>
    <dgm:cxn modelId="{F4CC64B4-6C52-42E8-BAC4-104942DA8B34}" type="presOf" srcId="{90BF3AB7-A38C-456E-B990-BF44C7803AFB}" destId="{C8B7F1EE-D651-476B-9322-A4932813C038}" srcOrd="0" destOrd="0" presId="urn:microsoft.com/office/officeart/2005/8/layout/orgChart1"/>
    <dgm:cxn modelId="{61B1A0CC-A6A2-4516-9E8A-9431500D31CA}" type="presOf" srcId="{954A4A98-6FD3-4C15-8804-F348348F60FC}" destId="{10456473-E271-4B1B-B9FB-2B533FB49E10}" srcOrd="1" destOrd="0" presId="urn:microsoft.com/office/officeart/2005/8/layout/orgChart1"/>
    <dgm:cxn modelId="{62FAF17A-27E3-4371-8F2E-72E1599C23D8}" type="presOf" srcId="{B19C1469-204A-4435-83E8-24B7D4427B6F}" destId="{1972DE97-90B4-4586-B723-5814854677B1}" srcOrd="0" destOrd="0" presId="urn:microsoft.com/office/officeart/2005/8/layout/orgChart1"/>
    <dgm:cxn modelId="{906336F7-66A7-4E0B-9140-F34F95D1FEFE}" srcId="{954A4A98-6FD3-4C15-8804-F348348F60FC}" destId="{424C8E1C-DD36-4D37-BBDE-9A92A074CB54}" srcOrd="1" destOrd="0" parTransId="{56B6E926-0A6A-4571-A1ED-437509A2EF7B}" sibTransId="{4D3BD9D7-5674-4E51-B4F4-31FBF199D3A8}"/>
    <dgm:cxn modelId="{FEA88E60-0F13-45D9-8EDA-776FA3AADC4A}" type="presOf" srcId="{435EF480-0FA4-4BFB-ABCD-10A732045ED2}" destId="{FC44A634-FCF4-40B8-AE0D-EEFC3F326B0F}" srcOrd="1" destOrd="0" presId="urn:microsoft.com/office/officeart/2005/8/layout/orgChart1"/>
    <dgm:cxn modelId="{82677A07-96C4-4E48-9647-E7986E236836}" srcId="{B1697170-4A2E-4884-96F9-6B124F3E7573}" destId="{954A4A98-6FD3-4C15-8804-F348348F60FC}" srcOrd="0" destOrd="0" parTransId="{7A5A5F5E-8570-4E9E-83D2-8E78CA4B48E7}" sibTransId="{D24E66FC-8122-4699-9857-FA5381DCB03C}"/>
    <dgm:cxn modelId="{06AC83FB-A811-4E9C-897A-1BF6F405A704}" type="presOf" srcId="{B1697170-4A2E-4884-96F9-6B124F3E7573}" destId="{092E13C7-61BD-4B5E-8657-21AADA057083}" srcOrd="0" destOrd="0" presId="urn:microsoft.com/office/officeart/2005/8/layout/orgChart1"/>
    <dgm:cxn modelId="{921FAE13-213F-4DD2-9FD5-4B139ABB67CE}" type="presParOf" srcId="{092E13C7-61BD-4B5E-8657-21AADA057083}" destId="{31379D95-69AA-400C-A12E-4DCEB2A6C24C}" srcOrd="0" destOrd="0" presId="urn:microsoft.com/office/officeart/2005/8/layout/orgChart1"/>
    <dgm:cxn modelId="{23C0C716-70B2-4F70-9D2B-7C9E3D1747D9}" type="presParOf" srcId="{31379D95-69AA-400C-A12E-4DCEB2A6C24C}" destId="{33BE7576-8241-431B-B926-A2B43EA31C18}" srcOrd="0" destOrd="0" presId="urn:microsoft.com/office/officeart/2005/8/layout/orgChart1"/>
    <dgm:cxn modelId="{7401C215-FF0A-428E-9479-6755C68A072F}" type="presParOf" srcId="{33BE7576-8241-431B-B926-A2B43EA31C18}" destId="{A391E444-DBE0-49CD-BC68-845E1E7ABD04}" srcOrd="0" destOrd="0" presId="urn:microsoft.com/office/officeart/2005/8/layout/orgChart1"/>
    <dgm:cxn modelId="{2E29A4A8-27C9-44D7-A4F9-D5CA71243427}" type="presParOf" srcId="{33BE7576-8241-431B-B926-A2B43EA31C18}" destId="{10456473-E271-4B1B-B9FB-2B533FB49E10}" srcOrd="1" destOrd="0" presId="urn:microsoft.com/office/officeart/2005/8/layout/orgChart1"/>
    <dgm:cxn modelId="{4523DFCF-3104-444D-A1BE-EA70B3E414C3}" type="presParOf" srcId="{31379D95-69AA-400C-A12E-4DCEB2A6C24C}" destId="{2764D543-5BB7-4EF9-8DDC-FC154852C0C2}" srcOrd="1" destOrd="0" presId="urn:microsoft.com/office/officeart/2005/8/layout/orgChart1"/>
    <dgm:cxn modelId="{3B091371-55BB-433B-81F9-C5E64151D7DB}" type="presParOf" srcId="{2764D543-5BB7-4EF9-8DDC-FC154852C0C2}" destId="{37D28804-F674-478C-94C7-FD5E41B58786}" srcOrd="0" destOrd="0" presId="urn:microsoft.com/office/officeart/2005/8/layout/orgChart1"/>
    <dgm:cxn modelId="{79CED3E7-EB4F-4C0A-8D91-81CDBFF178FE}" type="presParOf" srcId="{2764D543-5BB7-4EF9-8DDC-FC154852C0C2}" destId="{12CE6557-41D8-43CB-967E-D0292F2D4D2B}" srcOrd="1" destOrd="0" presId="urn:microsoft.com/office/officeart/2005/8/layout/orgChart1"/>
    <dgm:cxn modelId="{649EF317-F1BA-48DD-BC4E-512B5482C920}" type="presParOf" srcId="{12CE6557-41D8-43CB-967E-D0292F2D4D2B}" destId="{AA484AEB-E0BF-4DB5-9967-874D20C2B6F1}" srcOrd="0" destOrd="0" presId="urn:microsoft.com/office/officeart/2005/8/layout/orgChart1"/>
    <dgm:cxn modelId="{448FD578-02E5-450B-A6DC-36350E393095}" type="presParOf" srcId="{AA484AEB-E0BF-4DB5-9967-874D20C2B6F1}" destId="{230674AF-B04B-494E-A9D9-6F9F59DD0636}" srcOrd="0" destOrd="0" presId="urn:microsoft.com/office/officeart/2005/8/layout/orgChart1"/>
    <dgm:cxn modelId="{EFD06FA0-7F11-41C2-9055-E840D86FA41D}" type="presParOf" srcId="{AA484AEB-E0BF-4DB5-9967-874D20C2B6F1}" destId="{FC44A634-FCF4-40B8-AE0D-EEFC3F326B0F}" srcOrd="1" destOrd="0" presId="urn:microsoft.com/office/officeart/2005/8/layout/orgChart1"/>
    <dgm:cxn modelId="{98698F0E-EDBB-4113-A2A6-437526F230B4}" type="presParOf" srcId="{12CE6557-41D8-43CB-967E-D0292F2D4D2B}" destId="{C04E450C-0AC1-440A-816A-32A3B67DAE18}" srcOrd="1" destOrd="0" presId="urn:microsoft.com/office/officeart/2005/8/layout/orgChart1"/>
    <dgm:cxn modelId="{DFCE2580-52AB-4A4E-87B1-97A0FD4C332D}" type="presParOf" srcId="{12CE6557-41D8-43CB-967E-D0292F2D4D2B}" destId="{B7B6D27E-E68F-4D5A-ABAF-0619237D66D3}" srcOrd="2" destOrd="0" presId="urn:microsoft.com/office/officeart/2005/8/layout/orgChart1"/>
    <dgm:cxn modelId="{A8894F8C-BDF9-4C14-BB12-A340DA9734A2}" type="presParOf" srcId="{2764D543-5BB7-4EF9-8DDC-FC154852C0C2}" destId="{2CD991BD-7803-49DC-8B24-EFA043BF0D73}" srcOrd="2" destOrd="0" presId="urn:microsoft.com/office/officeart/2005/8/layout/orgChart1"/>
    <dgm:cxn modelId="{4FE9AFB6-76B0-4F99-A6D1-6ECAF1B28D85}" type="presParOf" srcId="{2764D543-5BB7-4EF9-8DDC-FC154852C0C2}" destId="{72F87BFF-3F24-46C6-B549-B42DE06674FC}" srcOrd="3" destOrd="0" presId="urn:microsoft.com/office/officeart/2005/8/layout/orgChart1"/>
    <dgm:cxn modelId="{9A3A186F-5804-4C15-82D4-FC5A37C9C309}" type="presParOf" srcId="{72F87BFF-3F24-46C6-B549-B42DE06674FC}" destId="{1B5E96B4-D1DB-486C-87FC-1998676127A8}" srcOrd="0" destOrd="0" presId="urn:microsoft.com/office/officeart/2005/8/layout/orgChart1"/>
    <dgm:cxn modelId="{63E80710-C493-4AD7-AA31-33C4F0C119EE}" type="presParOf" srcId="{1B5E96B4-D1DB-486C-87FC-1998676127A8}" destId="{42CBDBC8-7B27-484A-934C-F733D3E32A7F}" srcOrd="0" destOrd="0" presId="urn:microsoft.com/office/officeart/2005/8/layout/orgChart1"/>
    <dgm:cxn modelId="{5900B430-322E-42C7-8B8F-4331B03B0EB9}" type="presParOf" srcId="{1B5E96B4-D1DB-486C-87FC-1998676127A8}" destId="{3EAAA6D3-8221-4CA5-89E1-2653820CBAA0}" srcOrd="1" destOrd="0" presId="urn:microsoft.com/office/officeart/2005/8/layout/orgChart1"/>
    <dgm:cxn modelId="{B34E8A60-CADB-4BF6-8E95-A6E805A4ED0F}" type="presParOf" srcId="{72F87BFF-3F24-46C6-B549-B42DE06674FC}" destId="{DD06B217-9040-42B2-8181-895DD7D6D608}" srcOrd="1" destOrd="0" presId="urn:microsoft.com/office/officeart/2005/8/layout/orgChart1"/>
    <dgm:cxn modelId="{5347683E-C2D2-43F2-ABB7-676F656D8575}" type="presParOf" srcId="{72F87BFF-3F24-46C6-B549-B42DE06674FC}" destId="{BCD1F234-D389-4425-8F20-BB14C15CC3C4}" srcOrd="2" destOrd="0" presId="urn:microsoft.com/office/officeart/2005/8/layout/orgChart1"/>
    <dgm:cxn modelId="{C978E252-5CE4-4F75-AEA1-DF5F11D8538E}" type="presParOf" srcId="{2764D543-5BB7-4EF9-8DDC-FC154852C0C2}" destId="{C8B7F1EE-D651-476B-9322-A4932813C038}" srcOrd="4" destOrd="0" presId="urn:microsoft.com/office/officeart/2005/8/layout/orgChart1"/>
    <dgm:cxn modelId="{3377F39F-6A6E-43C9-BA06-EDC2E5D0EA9B}" type="presParOf" srcId="{2764D543-5BB7-4EF9-8DDC-FC154852C0C2}" destId="{A8879B1F-BC6B-46B4-870E-8E42B2C6E13B}" srcOrd="5" destOrd="0" presId="urn:microsoft.com/office/officeart/2005/8/layout/orgChart1"/>
    <dgm:cxn modelId="{F0AB30BC-2A5E-40D4-96D6-EDCCC0EEF78C}" type="presParOf" srcId="{A8879B1F-BC6B-46B4-870E-8E42B2C6E13B}" destId="{B14364A8-B82F-4ADE-BFEE-5B85984EDE9C}" srcOrd="0" destOrd="0" presId="urn:microsoft.com/office/officeart/2005/8/layout/orgChart1"/>
    <dgm:cxn modelId="{E95D1665-7248-4B81-9E93-13E0AF27C977}" type="presParOf" srcId="{B14364A8-B82F-4ADE-BFEE-5B85984EDE9C}" destId="{1972DE97-90B4-4586-B723-5814854677B1}" srcOrd="0" destOrd="0" presId="urn:microsoft.com/office/officeart/2005/8/layout/orgChart1"/>
    <dgm:cxn modelId="{DC039DD4-D55A-4D67-AA46-7DE9A1B5369D}" type="presParOf" srcId="{B14364A8-B82F-4ADE-BFEE-5B85984EDE9C}" destId="{6ED36302-5D51-4A6D-B275-4A5CF4186855}" srcOrd="1" destOrd="0" presId="urn:microsoft.com/office/officeart/2005/8/layout/orgChart1"/>
    <dgm:cxn modelId="{748353F6-37DB-4E58-B2F4-16509468CDE3}" type="presParOf" srcId="{A8879B1F-BC6B-46B4-870E-8E42B2C6E13B}" destId="{646003DE-D259-4719-B132-D2AA8B74900A}" srcOrd="1" destOrd="0" presId="urn:microsoft.com/office/officeart/2005/8/layout/orgChart1"/>
    <dgm:cxn modelId="{CBD21DEB-BD48-47F2-A1B7-536C4C52752C}" type="presParOf" srcId="{A8879B1F-BC6B-46B4-870E-8E42B2C6E13B}" destId="{BB88B5DB-2DDE-4B89-80BD-F172391A77FA}" srcOrd="2" destOrd="0" presId="urn:microsoft.com/office/officeart/2005/8/layout/orgChart1"/>
    <dgm:cxn modelId="{487FE614-F889-4A60-A168-A5ABB7F2FDA8}" type="presParOf" srcId="{31379D95-69AA-400C-A12E-4DCEB2A6C24C}" destId="{59BE6CEF-3968-4573-B81E-DF27147A00C6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8DD6BB-3D57-4237-A71D-399DC3C55B15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DD4882-2A77-4E2D-ACDC-EEC30A56622D}">
      <dgm:prSet phldrT="[Text]" custT="1"/>
      <dgm:spPr/>
      <dgm:t>
        <a:bodyPr/>
        <a:lstStyle/>
        <a:p>
          <a:r>
            <a:rPr lang="cs-CZ" sz="3200" dirty="0" smtClean="0"/>
            <a:t>vedoucí</a:t>
          </a:r>
          <a:endParaRPr lang="cs-CZ" sz="3200" dirty="0"/>
        </a:p>
      </dgm:t>
    </dgm:pt>
    <dgm:pt modelId="{7EA46A75-0F74-447F-ACD4-8A69E1084B19}" type="parTrans" cxnId="{E0011986-3EC7-48D1-B79F-04062E9BCE17}">
      <dgm:prSet/>
      <dgm:spPr/>
      <dgm:t>
        <a:bodyPr/>
        <a:lstStyle/>
        <a:p>
          <a:endParaRPr lang="cs-CZ"/>
        </a:p>
      </dgm:t>
    </dgm:pt>
    <dgm:pt modelId="{4E49B351-E23A-4F95-8969-19BE9AEE1917}" type="sibTrans" cxnId="{E0011986-3EC7-48D1-B79F-04062E9BCE17}">
      <dgm:prSet/>
      <dgm:spPr/>
      <dgm:t>
        <a:bodyPr/>
        <a:lstStyle/>
        <a:p>
          <a:endParaRPr lang="cs-CZ"/>
        </a:p>
      </dgm:t>
    </dgm:pt>
    <dgm:pt modelId="{F03AF0A2-4A39-4D93-BA3A-7C43F3D19981}" type="asst">
      <dgm:prSet phldrT="[Text]" custT="1"/>
      <dgm:spPr/>
      <dgm:t>
        <a:bodyPr/>
        <a:lstStyle/>
        <a:p>
          <a:r>
            <a:rPr lang="cs-CZ" sz="3200" dirty="0" smtClean="0"/>
            <a:t>štáb</a:t>
          </a:r>
          <a:endParaRPr lang="cs-CZ" sz="3200" dirty="0"/>
        </a:p>
      </dgm:t>
    </dgm:pt>
    <dgm:pt modelId="{66955241-B2BE-4FA0-8109-42EDDD28B006}" type="parTrans" cxnId="{4A6BAA9B-762B-47BD-8F68-AE988863D671}">
      <dgm:prSet/>
      <dgm:spPr/>
      <dgm:t>
        <a:bodyPr/>
        <a:lstStyle/>
        <a:p>
          <a:endParaRPr lang="cs-CZ"/>
        </a:p>
      </dgm:t>
    </dgm:pt>
    <dgm:pt modelId="{CE44A825-74F2-4C95-B9CD-2C347B0790C5}" type="sibTrans" cxnId="{4A6BAA9B-762B-47BD-8F68-AE988863D671}">
      <dgm:prSet/>
      <dgm:spPr/>
      <dgm:t>
        <a:bodyPr/>
        <a:lstStyle/>
        <a:p>
          <a:endParaRPr lang="cs-CZ"/>
        </a:p>
      </dgm:t>
    </dgm:pt>
    <dgm:pt modelId="{65E117B1-9502-495A-AF09-E6B87CC63744}">
      <dgm:prSet phldrT="[Text]" custT="1"/>
      <dgm:spPr/>
      <dgm:t>
        <a:bodyPr/>
        <a:lstStyle/>
        <a:p>
          <a:r>
            <a:rPr lang="cs-CZ" sz="3200" dirty="0" smtClean="0"/>
            <a:t>podřízený</a:t>
          </a:r>
          <a:endParaRPr lang="cs-CZ" sz="3200" dirty="0"/>
        </a:p>
      </dgm:t>
    </dgm:pt>
    <dgm:pt modelId="{BCE525F6-7B3C-45AD-B403-4B9B3945A00E}" type="parTrans" cxnId="{AE93D2DD-97D4-4FE6-9E9C-1563DF547B36}">
      <dgm:prSet/>
      <dgm:spPr/>
      <dgm:t>
        <a:bodyPr/>
        <a:lstStyle/>
        <a:p>
          <a:endParaRPr lang="cs-CZ"/>
        </a:p>
      </dgm:t>
    </dgm:pt>
    <dgm:pt modelId="{148D65FA-8039-422D-9DF8-80653F03B6E0}" type="sibTrans" cxnId="{AE93D2DD-97D4-4FE6-9E9C-1563DF547B36}">
      <dgm:prSet/>
      <dgm:spPr/>
      <dgm:t>
        <a:bodyPr/>
        <a:lstStyle/>
        <a:p>
          <a:endParaRPr lang="cs-CZ"/>
        </a:p>
      </dgm:t>
    </dgm:pt>
    <dgm:pt modelId="{1EA00850-1594-47A9-96EE-739112CE01E7}">
      <dgm:prSet phldrT="[Text]" custT="1"/>
      <dgm:spPr/>
      <dgm:t>
        <a:bodyPr/>
        <a:lstStyle/>
        <a:p>
          <a:r>
            <a:rPr lang="cs-CZ" sz="3200" dirty="0" smtClean="0"/>
            <a:t>podřízený</a:t>
          </a:r>
          <a:endParaRPr lang="cs-CZ" sz="3200" dirty="0"/>
        </a:p>
      </dgm:t>
    </dgm:pt>
    <dgm:pt modelId="{EA882CE3-BB8C-4433-B360-8FA015BEA9BC}" type="parTrans" cxnId="{5EA5B283-F9CB-457E-85AB-72AC33BDEAB0}">
      <dgm:prSet/>
      <dgm:spPr/>
      <dgm:t>
        <a:bodyPr/>
        <a:lstStyle/>
        <a:p>
          <a:endParaRPr lang="cs-CZ"/>
        </a:p>
      </dgm:t>
    </dgm:pt>
    <dgm:pt modelId="{E01D7753-F8AE-4968-8494-88B9D3D1E1F4}" type="sibTrans" cxnId="{5EA5B283-F9CB-457E-85AB-72AC33BDEAB0}">
      <dgm:prSet/>
      <dgm:spPr/>
      <dgm:t>
        <a:bodyPr/>
        <a:lstStyle/>
        <a:p>
          <a:endParaRPr lang="cs-CZ"/>
        </a:p>
      </dgm:t>
    </dgm:pt>
    <dgm:pt modelId="{8A67B01C-6C1F-40F2-B2D3-DB586A850AEA}">
      <dgm:prSet phldrT="[Text]" custT="1"/>
      <dgm:spPr/>
      <dgm:t>
        <a:bodyPr/>
        <a:lstStyle/>
        <a:p>
          <a:r>
            <a:rPr lang="cs-CZ" sz="3200" dirty="0" smtClean="0"/>
            <a:t>podřízený</a:t>
          </a:r>
          <a:endParaRPr lang="cs-CZ" sz="3200" dirty="0"/>
        </a:p>
      </dgm:t>
    </dgm:pt>
    <dgm:pt modelId="{D6DAB8DA-475A-4AC3-BDD0-473065558F28}" type="parTrans" cxnId="{3C72A641-1D93-4F3F-A24C-0F75E52EBBCC}">
      <dgm:prSet/>
      <dgm:spPr/>
      <dgm:t>
        <a:bodyPr/>
        <a:lstStyle/>
        <a:p>
          <a:endParaRPr lang="cs-CZ"/>
        </a:p>
      </dgm:t>
    </dgm:pt>
    <dgm:pt modelId="{29182577-35C2-4A6A-A318-8B65E28CFCA3}" type="sibTrans" cxnId="{3C72A641-1D93-4F3F-A24C-0F75E52EBBCC}">
      <dgm:prSet/>
      <dgm:spPr/>
      <dgm:t>
        <a:bodyPr/>
        <a:lstStyle/>
        <a:p>
          <a:endParaRPr lang="cs-CZ"/>
        </a:p>
      </dgm:t>
    </dgm:pt>
    <dgm:pt modelId="{B00B17A4-1E44-4E11-8141-1DF9E467FA6E}" type="pres">
      <dgm:prSet presAssocID="{288DD6BB-3D57-4237-A71D-399DC3C55B1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CB0688E-0A07-4364-ADF7-6BDA4352BF46}" type="pres">
      <dgm:prSet presAssocID="{1EDD4882-2A77-4E2D-ACDC-EEC30A56622D}" presName="hierRoot1" presStyleCnt="0">
        <dgm:presLayoutVars>
          <dgm:hierBranch val="init"/>
        </dgm:presLayoutVars>
      </dgm:prSet>
      <dgm:spPr/>
    </dgm:pt>
    <dgm:pt modelId="{411CE7A3-B5A7-4E9E-A534-665821B05D49}" type="pres">
      <dgm:prSet presAssocID="{1EDD4882-2A77-4E2D-ACDC-EEC30A56622D}" presName="rootComposite1" presStyleCnt="0"/>
      <dgm:spPr/>
    </dgm:pt>
    <dgm:pt modelId="{92E5D82C-BFFF-47C2-B1E5-B6E7B9BB49A2}" type="pres">
      <dgm:prSet presAssocID="{1EDD4882-2A77-4E2D-ACDC-EEC30A56622D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ADCD482-30BA-4C36-9F33-82033AEB460D}" type="pres">
      <dgm:prSet presAssocID="{1EDD4882-2A77-4E2D-ACDC-EEC30A56622D}" presName="rootConnector1" presStyleLbl="node1" presStyleIdx="0" presStyleCnt="0"/>
      <dgm:spPr/>
      <dgm:t>
        <a:bodyPr/>
        <a:lstStyle/>
        <a:p>
          <a:endParaRPr lang="cs-CZ"/>
        </a:p>
      </dgm:t>
    </dgm:pt>
    <dgm:pt modelId="{A5E772CB-877C-4078-8EAB-4DEEFA0449FE}" type="pres">
      <dgm:prSet presAssocID="{1EDD4882-2A77-4E2D-ACDC-EEC30A56622D}" presName="hierChild2" presStyleCnt="0"/>
      <dgm:spPr/>
    </dgm:pt>
    <dgm:pt modelId="{1B96E2A2-0006-4E5E-850F-A3986DA73C19}" type="pres">
      <dgm:prSet presAssocID="{BCE525F6-7B3C-45AD-B403-4B9B3945A00E}" presName="Name37" presStyleLbl="parChTrans1D2" presStyleIdx="0" presStyleCnt="4"/>
      <dgm:spPr/>
      <dgm:t>
        <a:bodyPr/>
        <a:lstStyle/>
        <a:p>
          <a:endParaRPr lang="cs-CZ"/>
        </a:p>
      </dgm:t>
    </dgm:pt>
    <dgm:pt modelId="{B4730E20-1BDD-433C-8DF4-91137E200539}" type="pres">
      <dgm:prSet presAssocID="{65E117B1-9502-495A-AF09-E6B87CC63744}" presName="hierRoot2" presStyleCnt="0">
        <dgm:presLayoutVars>
          <dgm:hierBranch val="init"/>
        </dgm:presLayoutVars>
      </dgm:prSet>
      <dgm:spPr/>
    </dgm:pt>
    <dgm:pt modelId="{EF303890-6514-494E-93DB-32444E07CED7}" type="pres">
      <dgm:prSet presAssocID="{65E117B1-9502-495A-AF09-E6B87CC63744}" presName="rootComposite" presStyleCnt="0"/>
      <dgm:spPr/>
    </dgm:pt>
    <dgm:pt modelId="{7AF4DEE6-70C2-4700-AE5F-0789DC17C215}" type="pres">
      <dgm:prSet presAssocID="{65E117B1-9502-495A-AF09-E6B87CC63744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BB15BA-4586-4D00-B542-3DA4AA75401E}" type="pres">
      <dgm:prSet presAssocID="{65E117B1-9502-495A-AF09-E6B87CC63744}" presName="rootConnector" presStyleLbl="node2" presStyleIdx="0" presStyleCnt="3"/>
      <dgm:spPr/>
      <dgm:t>
        <a:bodyPr/>
        <a:lstStyle/>
        <a:p>
          <a:endParaRPr lang="cs-CZ"/>
        </a:p>
      </dgm:t>
    </dgm:pt>
    <dgm:pt modelId="{BE9D5371-D2FF-4A29-9314-51E5B28E2A84}" type="pres">
      <dgm:prSet presAssocID="{65E117B1-9502-495A-AF09-E6B87CC63744}" presName="hierChild4" presStyleCnt="0"/>
      <dgm:spPr/>
    </dgm:pt>
    <dgm:pt modelId="{51ED4EE4-5943-4C0B-A816-3F663C8C96D9}" type="pres">
      <dgm:prSet presAssocID="{65E117B1-9502-495A-AF09-E6B87CC63744}" presName="hierChild5" presStyleCnt="0"/>
      <dgm:spPr/>
    </dgm:pt>
    <dgm:pt modelId="{300A06CD-4B27-4FB0-9049-32FBC692CB0A}" type="pres">
      <dgm:prSet presAssocID="{EA882CE3-BB8C-4433-B360-8FA015BEA9BC}" presName="Name37" presStyleLbl="parChTrans1D2" presStyleIdx="1" presStyleCnt="4"/>
      <dgm:spPr/>
      <dgm:t>
        <a:bodyPr/>
        <a:lstStyle/>
        <a:p>
          <a:endParaRPr lang="cs-CZ"/>
        </a:p>
      </dgm:t>
    </dgm:pt>
    <dgm:pt modelId="{29D938F5-429D-4603-A8F1-E21A4DDE6158}" type="pres">
      <dgm:prSet presAssocID="{1EA00850-1594-47A9-96EE-739112CE01E7}" presName="hierRoot2" presStyleCnt="0">
        <dgm:presLayoutVars>
          <dgm:hierBranch val="init"/>
        </dgm:presLayoutVars>
      </dgm:prSet>
      <dgm:spPr/>
    </dgm:pt>
    <dgm:pt modelId="{ACDBE58F-A58D-4BCA-8629-2D9EF934539D}" type="pres">
      <dgm:prSet presAssocID="{1EA00850-1594-47A9-96EE-739112CE01E7}" presName="rootComposite" presStyleCnt="0"/>
      <dgm:spPr/>
    </dgm:pt>
    <dgm:pt modelId="{DD827482-CD26-46CD-9802-04172624DAD3}" type="pres">
      <dgm:prSet presAssocID="{1EA00850-1594-47A9-96EE-739112CE01E7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D5C8F1-75C8-4EFA-9107-66CB2F4F5E8A}" type="pres">
      <dgm:prSet presAssocID="{1EA00850-1594-47A9-96EE-739112CE01E7}" presName="rootConnector" presStyleLbl="node2" presStyleIdx="1" presStyleCnt="3"/>
      <dgm:spPr/>
      <dgm:t>
        <a:bodyPr/>
        <a:lstStyle/>
        <a:p>
          <a:endParaRPr lang="cs-CZ"/>
        </a:p>
      </dgm:t>
    </dgm:pt>
    <dgm:pt modelId="{03A09A66-D997-49C1-9581-799BD2D9B693}" type="pres">
      <dgm:prSet presAssocID="{1EA00850-1594-47A9-96EE-739112CE01E7}" presName="hierChild4" presStyleCnt="0"/>
      <dgm:spPr/>
    </dgm:pt>
    <dgm:pt modelId="{07E53A31-8E4E-4A88-A998-43CCBFF656E8}" type="pres">
      <dgm:prSet presAssocID="{1EA00850-1594-47A9-96EE-739112CE01E7}" presName="hierChild5" presStyleCnt="0"/>
      <dgm:spPr/>
    </dgm:pt>
    <dgm:pt modelId="{F4910C85-CB4A-438B-9346-7120DAA307A7}" type="pres">
      <dgm:prSet presAssocID="{D6DAB8DA-475A-4AC3-BDD0-473065558F28}" presName="Name37" presStyleLbl="parChTrans1D2" presStyleIdx="2" presStyleCnt="4"/>
      <dgm:spPr/>
      <dgm:t>
        <a:bodyPr/>
        <a:lstStyle/>
        <a:p>
          <a:endParaRPr lang="cs-CZ"/>
        </a:p>
      </dgm:t>
    </dgm:pt>
    <dgm:pt modelId="{7D757863-41C1-4B75-844D-D51FD0D33334}" type="pres">
      <dgm:prSet presAssocID="{8A67B01C-6C1F-40F2-B2D3-DB586A850AEA}" presName="hierRoot2" presStyleCnt="0">
        <dgm:presLayoutVars>
          <dgm:hierBranch val="init"/>
        </dgm:presLayoutVars>
      </dgm:prSet>
      <dgm:spPr/>
    </dgm:pt>
    <dgm:pt modelId="{2ED05E86-EEE3-432A-A53A-BD48B04DBBA5}" type="pres">
      <dgm:prSet presAssocID="{8A67B01C-6C1F-40F2-B2D3-DB586A850AEA}" presName="rootComposite" presStyleCnt="0"/>
      <dgm:spPr/>
    </dgm:pt>
    <dgm:pt modelId="{553CFC97-4487-40F5-8EE7-90023DE8B03B}" type="pres">
      <dgm:prSet presAssocID="{8A67B01C-6C1F-40F2-B2D3-DB586A850AEA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3C126F0-0BBE-4733-A62A-7E72E9C346DA}" type="pres">
      <dgm:prSet presAssocID="{8A67B01C-6C1F-40F2-B2D3-DB586A850AEA}" presName="rootConnector" presStyleLbl="node2" presStyleIdx="2" presStyleCnt="3"/>
      <dgm:spPr/>
      <dgm:t>
        <a:bodyPr/>
        <a:lstStyle/>
        <a:p>
          <a:endParaRPr lang="cs-CZ"/>
        </a:p>
      </dgm:t>
    </dgm:pt>
    <dgm:pt modelId="{14B09691-B1EE-4041-B008-E70C8182FFA4}" type="pres">
      <dgm:prSet presAssocID="{8A67B01C-6C1F-40F2-B2D3-DB586A850AEA}" presName="hierChild4" presStyleCnt="0"/>
      <dgm:spPr/>
    </dgm:pt>
    <dgm:pt modelId="{DA410B3E-A038-439C-BE02-67C45832DC5D}" type="pres">
      <dgm:prSet presAssocID="{8A67B01C-6C1F-40F2-B2D3-DB586A850AEA}" presName="hierChild5" presStyleCnt="0"/>
      <dgm:spPr/>
    </dgm:pt>
    <dgm:pt modelId="{17AD5FA3-A491-4195-A3A3-536F4B30CD2D}" type="pres">
      <dgm:prSet presAssocID="{1EDD4882-2A77-4E2D-ACDC-EEC30A56622D}" presName="hierChild3" presStyleCnt="0"/>
      <dgm:spPr/>
    </dgm:pt>
    <dgm:pt modelId="{300D6402-7318-4AD1-81BE-CA549E78D64D}" type="pres">
      <dgm:prSet presAssocID="{66955241-B2BE-4FA0-8109-42EDDD28B006}" presName="Name111" presStyleLbl="parChTrans1D2" presStyleIdx="3" presStyleCnt="4"/>
      <dgm:spPr/>
      <dgm:t>
        <a:bodyPr/>
        <a:lstStyle/>
        <a:p>
          <a:endParaRPr lang="cs-CZ"/>
        </a:p>
      </dgm:t>
    </dgm:pt>
    <dgm:pt modelId="{2DF33831-0F7B-4DE8-BAC2-35BBC1503950}" type="pres">
      <dgm:prSet presAssocID="{F03AF0A2-4A39-4D93-BA3A-7C43F3D19981}" presName="hierRoot3" presStyleCnt="0">
        <dgm:presLayoutVars>
          <dgm:hierBranch val="init"/>
        </dgm:presLayoutVars>
      </dgm:prSet>
      <dgm:spPr/>
    </dgm:pt>
    <dgm:pt modelId="{901FF902-2015-4CF7-8958-243CE184927F}" type="pres">
      <dgm:prSet presAssocID="{F03AF0A2-4A39-4D93-BA3A-7C43F3D19981}" presName="rootComposite3" presStyleCnt="0"/>
      <dgm:spPr/>
    </dgm:pt>
    <dgm:pt modelId="{57923F9A-CA5F-437F-86E4-D49277A4FAA4}" type="pres">
      <dgm:prSet presAssocID="{F03AF0A2-4A39-4D93-BA3A-7C43F3D19981}" presName="rootText3" presStyleLbl="asst1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005969-2BEA-461D-9822-FB55389D4987}" type="pres">
      <dgm:prSet presAssocID="{F03AF0A2-4A39-4D93-BA3A-7C43F3D19981}" presName="rootConnector3" presStyleLbl="asst1" presStyleIdx="0" presStyleCnt="1"/>
      <dgm:spPr/>
      <dgm:t>
        <a:bodyPr/>
        <a:lstStyle/>
        <a:p>
          <a:endParaRPr lang="cs-CZ"/>
        </a:p>
      </dgm:t>
    </dgm:pt>
    <dgm:pt modelId="{7D0700A1-8CD3-4C69-A620-1D790844014D}" type="pres">
      <dgm:prSet presAssocID="{F03AF0A2-4A39-4D93-BA3A-7C43F3D19981}" presName="hierChild6" presStyleCnt="0"/>
      <dgm:spPr/>
    </dgm:pt>
    <dgm:pt modelId="{074B78D4-EF0B-487B-B33E-1091FE57B9DA}" type="pres">
      <dgm:prSet presAssocID="{F03AF0A2-4A39-4D93-BA3A-7C43F3D19981}" presName="hierChild7" presStyleCnt="0"/>
      <dgm:spPr/>
    </dgm:pt>
  </dgm:ptLst>
  <dgm:cxnLst>
    <dgm:cxn modelId="{54A9DDD1-DE0D-4064-9698-45F365F21E7A}" type="presOf" srcId="{BCE525F6-7B3C-45AD-B403-4B9B3945A00E}" destId="{1B96E2A2-0006-4E5E-850F-A3986DA73C19}" srcOrd="0" destOrd="0" presId="urn:microsoft.com/office/officeart/2005/8/layout/orgChart1"/>
    <dgm:cxn modelId="{83FE4BAE-F576-401E-8645-88197868C6A2}" type="presOf" srcId="{8A67B01C-6C1F-40F2-B2D3-DB586A850AEA}" destId="{553CFC97-4487-40F5-8EE7-90023DE8B03B}" srcOrd="0" destOrd="0" presId="urn:microsoft.com/office/officeart/2005/8/layout/orgChart1"/>
    <dgm:cxn modelId="{E3529877-223D-433E-8A33-B0B67141B902}" type="presOf" srcId="{1EDD4882-2A77-4E2D-ACDC-EEC30A56622D}" destId="{8ADCD482-30BA-4C36-9F33-82033AEB460D}" srcOrd="1" destOrd="0" presId="urn:microsoft.com/office/officeart/2005/8/layout/orgChart1"/>
    <dgm:cxn modelId="{76056244-C656-418C-BAF1-FE60B3F2DC36}" type="presOf" srcId="{65E117B1-9502-495A-AF09-E6B87CC63744}" destId="{7AF4DEE6-70C2-4700-AE5F-0789DC17C215}" srcOrd="0" destOrd="0" presId="urn:microsoft.com/office/officeart/2005/8/layout/orgChart1"/>
    <dgm:cxn modelId="{185A6C4F-E239-4998-95D0-1A446FDF36EB}" type="presOf" srcId="{65E117B1-9502-495A-AF09-E6B87CC63744}" destId="{F9BB15BA-4586-4D00-B542-3DA4AA75401E}" srcOrd="1" destOrd="0" presId="urn:microsoft.com/office/officeart/2005/8/layout/orgChart1"/>
    <dgm:cxn modelId="{E0011986-3EC7-48D1-B79F-04062E9BCE17}" srcId="{288DD6BB-3D57-4237-A71D-399DC3C55B15}" destId="{1EDD4882-2A77-4E2D-ACDC-EEC30A56622D}" srcOrd="0" destOrd="0" parTransId="{7EA46A75-0F74-447F-ACD4-8A69E1084B19}" sibTransId="{4E49B351-E23A-4F95-8969-19BE9AEE1917}"/>
    <dgm:cxn modelId="{C3CB07B7-F444-42E6-A76B-FEB5A08C7B3B}" type="presOf" srcId="{D6DAB8DA-475A-4AC3-BDD0-473065558F28}" destId="{F4910C85-CB4A-438B-9346-7120DAA307A7}" srcOrd="0" destOrd="0" presId="urn:microsoft.com/office/officeart/2005/8/layout/orgChart1"/>
    <dgm:cxn modelId="{240D9F3E-0146-4674-B834-4A36DF491C43}" type="presOf" srcId="{1EA00850-1594-47A9-96EE-739112CE01E7}" destId="{5DD5C8F1-75C8-4EFA-9107-66CB2F4F5E8A}" srcOrd="1" destOrd="0" presId="urn:microsoft.com/office/officeart/2005/8/layout/orgChart1"/>
    <dgm:cxn modelId="{4A6BAA9B-762B-47BD-8F68-AE988863D671}" srcId="{1EDD4882-2A77-4E2D-ACDC-EEC30A56622D}" destId="{F03AF0A2-4A39-4D93-BA3A-7C43F3D19981}" srcOrd="0" destOrd="0" parTransId="{66955241-B2BE-4FA0-8109-42EDDD28B006}" sibTransId="{CE44A825-74F2-4C95-B9CD-2C347B0790C5}"/>
    <dgm:cxn modelId="{A1973FB0-9571-432D-A4F8-7306CF73214E}" type="presOf" srcId="{288DD6BB-3D57-4237-A71D-399DC3C55B15}" destId="{B00B17A4-1E44-4E11-8141-1DF9E467FA6E}" srcOrd="0" destOrd="0" presId="urn:microsoft.com/office/officeart/2005/8/layout/orgChart1"/>
    <dgm:cxn modelId="{8621CD70-E9A8-4792-8B99-550B40F2CA05}" type="presOf" srcId="{8A67B01C-6C1F-40F2-B2D3-DB586A850AEA}" destId="{93C126F0-0BBE-4733-A62A-7E72E9C346DA}" srcOrd="1" destOrd="0" presId="urn:microsoft.com/office/officeart/2005/8/layout/orgChart1"/>
    <dgm:cxn modelId="{82F223EA-8796-4FAA-AED3-1AD68F336294}" type="presOf" srcId="{F03AF0A2-4A39-4D93-BA3A-7C43F3D19981}" destId="{57923F9A-CA5F-437F-86E4-D49277A4FAA4}" srcOrd="0" destOrd="0" presId="urn:microsoft.com/office/officeart/2005/8/layout/orgChart1"/>
    <dgm:cxn modelId="{AE93D2DD-97D4-4FE6-9E9C-1563DF547B36}" srcId="{1EDD4882-2A77-4E2D-ACDC-EEC30A56622D}" destId="{65E117B1-9502-495A-AF09-E6B87CC63744}" srcOrd="1" destOrd="0" parTransId="{BCE525F6-7B3C-45AD-B403-4B9B3945A00E}" sibTransId="{148D65FA-8039-422D-9DF8-80653F03B6E0}"/>
    <dgm:cxn modelId="{F2223DF0-3FD6-4E85-B69B-048B59DCA91E}" type="presOf" srcId="{66955241-B2BE-4FA0-8109-42EDDD28B006}" destId="{300D6402-7318-4AD1-81BE-CA549E78D64D}" srcOrd="0" destOrd="0" presId="urn:microsoft.com/office/officeart/2005/8/layout/orgChart1"/>
    <dgm:cxn modelId="{3C72A641-1D93-4F3F-A24C-0F75E52EBBCC}" srcId="{1EDD4882-2A77-4E2D-ACDC-EEC30A56622D}" destId="{8A67B01C-6C1F-40F2-B2D3-DB586A850AEA}" srcOrd="3" destOrd="0" parTransId="{D6DAB8DA-475A-4AC3-BDD0-473065558F28}" sibTransId="{29182577-35C2-4A6A-A318-8B65E28CFCA3}"/>
    <dgm:cxn modelId="{0657CE27-1A8B-43BA-81D2-F70B7851AB74}" type="presOf" srcId="{1EA00850-1594-47A9-96EE-739112CE01E7}" destId="{DD827482-CD26-46CD-9802-04172624DAD3}" srcOrd="0" destOrd="0" presId="urn:microsoft.com/office/officeart/2005/8/layout/orgChart1"/>
    <dgm:cxn modelId="{90DF5C19-DF05-4DE3-BC49-AB32AF630A61}" type="presOf" srcId="{1EDD4882-2A77-4E2D-ACDC-EEC30A56622D}" destId="{92E5D82C-BFFF-47C2-B1E5-B6E7B9BB49A2}" srcOrd="0" destOrd="0" presId="urn:microsoft.com/office/officeart/2005/8/layout/orgChart1"/>
    <dgm:cxn modelId="{333B43AD-5F21-46D7-86FE-076C31944D40}" type="presOf" srcId="{EA882CE3-BB8C-4433-B360-8FA015BEA9BC}" destId="{300A06CD-4B27-4FB0-9049-32FBC692CB0A}" srcOrd="0" destOrd="0" presId="urn:microsoft.com/office/officeart/2005/8/layout/orgChart1"/>
    <dgm:cxn modelId="{03F96EA0-554F-4334-91EA-1BF9C49E2D8A}" type="presOf" srcId="{F03AF0A2-4A39-4D93-BA3A-7C43F3D19981}" destId="{B0005969-2BEA-461D-9822-FB55389D4987}" srcOrd="1" destOrd="0" presId="urn:microsoft.com/office/officeart/2005/8/layout/orgChart1"/>
    <dgm:cxn modelId="{5EA5B283-F9CB-457E-85AB-72AC33BDEAB0}" srcId="{1EDD4882-2A77-4E2D-ACDC-EEC30A56622D}" destId="{1EA00850-1594-47A9-96EE-739112CE01E7}" srcOrd="2" destOrd="0" parTransId="{EA882CE3-BB8C-4433-B360-8FA015BEA9BC}" sibTransId="{E01D7753-F8AE-4968-8494-88B9D3D1E1F4}"/>
    <dgm:cxn modelId="{D075F5C9-4314-4679-A4A5-CE9875E9D97F}" type="presParOf" srcId="{B00B17A4-1E44-4E11-8141-1DF9E467FA6E}" destId="{ACB0688E-0A07-4364-ADF7-6BDA4352BF46}" srcOrd="0" destOrd="0" presId="urn:microsoft.com/office/officeart/2005/8/layout/orgChart1"/>
    <dgm:cxn modelId="{FE04BACC-52AF-4B05-A882-2F40B5B6B534}" type="presParOf" srcId="{ACB0688E-0A07-4364-ADF7-6BDA4352BF46}" destId="{411CE7A3-B5A7-4E9E-A534-665821B05D49}" srcOrd="0" destOrd="0" presId="urn:microsoft.com/office/officeart/2005/8/layout/orgChart1"/>
    <dgm:cxn modelId="{80D8BBD8-32E6-48FA-9168-ADFD471D0E48}" type="presParOf" srcId="{411CE7A3-B5A7-4E9E-A534-665821B05D49}" destId="{92E5D82C-BFFF-47C2-B1E5-B6E7B9BB49A2}" srcOrd="0" destOrd="0" presId="urn:microsoft.com/office/officeart/2005/8/layout/orgChart1"/>
    <dgm:cxn modelId="{8422A2F5-7376-46AA-AFCB-A9F2A1531683}" type="presParOf" srcId="{411CE7A3-B5A7-4E9E-A534-665821B05D49}" destId="{8ADCD482-30BA-4C36-9F33-82033AEB460D}" srcOrd="1" destOrd="0" presId="urn:microsoft.com/office/officeart/2005/8/layout/orgChart1"/>
    <dgm:cxn modelId="{EEB49EB5-C5B1-4A84-BFD8-00BD7CF447C6}" type="presParOf" srcId="{ACB0688E-0A07-4364-ADF7-6BDA4352BF46}" destId="{A5E772CB-877C-4078-8EAB-4DEEFA0449FE}" srcOrd="1" destOrd="0" presId="urn:microsoft.com/office/officeart/2005/8/layout/orgChart1"/>
    <dgm:cxn modelId="{BE65B2F6-7DFF-4CEC-A8F5-217D4B48A4E7}" type="presParOf" srcId="{A5E772CB-877C-4078-8EAB-4DEEFA0449FE}" destId="{1B96E2A2-0006-4E5E-850F-A3986DA73C19}" srcOrd="0" destOrd="0" presId="urn:microsoft.com/office/officeart/2005/8/layout/orgChart1"/>
    <dgm:cxn modelId="{6CDDAAEF-EA44-43D3-90CE-3BB7499F1A95}" type="presParOf" srcId="{A5E772CB-877C-4078-8EAB-4DEEFA0449FE}" destId="{B4730E20-1BDD-433C-8DF4-91137E200539}" srcOrd="1" destOrd="0" presId="urn:microsoft.com/office/officeart/2005/8/layout/orgChart1"/>
    <dgm:cxn modelId="{366FA3B0-9185-4DBD-BA78-86618F69FFA9}" type="presParOf" srcId="{B4730E20-1BDD-433C-8DF4-91137E200539}" destId="{EF303890-6514-494E-93DB-32444E07CED7}" srcOrd="0" destOrd="0" presId="urn:microsoft.com/office/officeart/2005/8/layout/orgChart1"/>
    <dgm:cxn modelId="{623523E8-A698-443B-A438-021DDEB4394E}" type="presParOf" srcId="{EF303890-6514-494E-93DB-32444E07CED7}" destId="{7AF4DEE6-70C2-4700-AE5F-0789DC17C215}" srcOrd="0" destOrd="0" presId="urn:microsoft.com/office/officeart/2005/8/layout/orgChart1"/>
    <dgm:cxn modelId="{91E867FB-35B8-4717-819A-BBE727F06960}" type="presParOf" srcId="{EF303890-6514-494E-93DB-32444E07CED7}" destId="{F9BB15BA-4586-4D00-B542-3DA4AA75401E}" srcOrd="1" destOrd="0" presId="urn:microsoft.com/office/officeart/2005/8/layout/orgChart1"/>
    <dgm:cxn modelId="{73C438C8-C1C2-4503-9786-D7AC27492314}" type="presParOf" srcId="{B4730E20-1BDD-433C-8DF4-91137E200539}" destId="{BE9D5371-D2FF-4A29-9314-51E5B28E2A84}" srcOrd="1" destOrd="0" presId="urn:microsoft.com/office/officeart/2005/8/layout/orgChart1"/>
    <dgm:cxn modelId="{566432EC-B1A2-4AAA-8485-43F51781A21B}" type="presParOf" srcId="{B4730E20-1BDD-433C-8DF4-91137E200539}" destId="{51ED4EE4-5943-4C0B-A816-3F663C8C96D9}" srcOrd="2" destOrd="0" presId="urn:microsoft.com/office/officeart/2005/8/layout/orgChart1"/>
    <dgm:cxn modelId="{54629722-FB10-4871-9185-E2A35D774C59}" type="presParOf" srcId="{A5E772CB-877C-4078-8EAB-4DEEFA0449FE}" destId="{300A06CD-4B27-4FB0-9049-32FBC692CB0A}" srcOrd="2" destOrd="0" presId="urn:microsoft.com/office/officeart/2005/8/layout/orgChart1"/>
    <dgm:cxn modelId="{06BB5FFD-CB1B-4D43-98AF-9CA528828820}" type="presParOf" srcId="{A5E772CB-877C-4078-8EAB-4DEEFA0449FE}" destId="{29D938F5-429D-4603-A8F1-E21A4DDE6158}" srcOrd="3" destOrd="0" presId="urn:microsoft.com/office/officeart/2005/8/layout/orgChart1"/>
    <dgm:cxn modelId="{6295A98C-23D7-4D51-9646-61E60F806E89}" type="presParOf" srcId="{29D938F5-429D-4603-A8F1-E21A4DDE6158}" destId="{ACDBE58F-A58D-4BCA-8629-2D9EF934539D}" srcOrd="0" destOrd="0" presId="urn:microsoft.com/office/officeart/2005/8/layout/orgChart1"/>
    <dgm:cxn modelId="{9A96BC2C-3BE3-42F4-92D3-5CC6B0286981}" type="presParOf" srcId="{ACDBE58F-A58D-4BCA-8629-2D9EF934539D}" destId="{DD827482-CD26-46CD-9802-04172624DAD3}" srcOrd="0" destOrd="0" presId="urn:microsoft.com/office/officeart/2005/8/layout/orgChart1"/>
    <dgm:cxn modelId="{B74FA34A-3448-4AE0-A6D9-EBB3AEA5C3CC}" type="presParOf" srcId="{ACDBE58F-A58D-4BCA-8629-2D9EF934539D}" destId="{5DD5C8F1-75C8-4EFA-9107-66CB2F4F5E8A}" srcOrd="1" destOrd="0" presId="urn:microsoft.com/office/officeart/2005/8/layout/orgChart1"/>
    <dgm:cxn modelId="{90FD0713-5C95-47C9-8A98-1C53E4EED577}" type="presParOf" srcId="{29D938F5-429D-4603-A8F1-E21A4DDE6158}" destId="{03A09A66-D997-49C1-9581-799BD2D9B693}" srcOrd="1" destOrd="0" presId="urn:microsoft.com/office/officeart/2005/8/layout/orgChart1"/>
    <dgm:cxn modelId="{EFB3A38E-4D18-4954-8756-F470AE2F353B}" type="presParOf" srcId="{29D938F5-429D-4603-A8F1-E21A4DDE6158}" destId="{07E53A31-8E4E-4A88-A998-43CCBFF656E8}" srcOrd="2" destOrd="0" presId="urn:microsoft.com/office/officeart/2005/8/layout/orgChart1"/>
    <dgm:cxn modelId="{B24F33E2-A0A6-4307-9EA2-5AC0A4690339}" type="presParOf" srcId="{A5E772CB-877C-4078-8EAB-4DEEFA0449FE}" destId="{F4910C85-CB4A-438B-9346-7120DAA307A7}" srcOrd="4" destOrd="0" presId="urn:microsoft.com/office/officeart/2005/8/layout/orgChart1"/>
    <dgm:cxn modelId="{F0221EBB-8123-46D5-92CB-112E3A9D7676}" type="presParOf" srcId="{A5E772CB-877C-4078-8EAB-4DEEFA0449FE}" destId="{7D757863-41C1-4B75-844D-D51FD0D33334}" srcOrd="5" destOrd="0" presId="urn:microsoft.com/office/officeart/2005/8/layout/orgChart1"/>
    <dgm:cxn modelId="{E03679FD-3B30-41F1-8857-2A1CDCAEE102}" type="presParOf" srcId="{7D757863-41C1-4B75-844D-D51FD0D33334}" destId="{2ED05E86-EEE3-432A-A53A-BD48B04DBBA5}" srcOrd="0" destOrd="0" presId="urn:microsoft.com/office/officeart/2005/8/layout/orgChart1"/>
    <dgm:cxn modelId="{3C040A93-BD89-478B-9F47-CFE91B5D170D}" type="presParOf" srcId="{2ED05E86-EEE3-432A-A53A-BD48B04DBBA5}" destId="{553CFC97-4487-40F5-8EE7-90023DE8B03B}" srcOrd="0" destOrd="0" presId="urn:microsoft.com/office/officeart/2005/8/layout/orgChart1"/>
    <dgm:cxn modelId="{1D0BB49B-E8C4-4FEB-B8FF-15B44025BEB7}" type="presParOf" srcId="{2ED05E86-EEE3-432A-A53A-BD48B04DBBA5}" destId="{93C126F0-0BBE-4733-A62A-7E72E9C346DA}" srcOrd="1" destOrd="0" presId="urn:microsoft.com/office/officeart/2005/8/layout/orgChart1"/>
    <dgm:cxn modelId="{A5BEC4AC-06DC-40C8-851C-980EBD4F5A94}" type="presParOf" srcId="{7D757863-41C1-4B75-844D-D51FD0D33334}" destId="{14B09691-B1EE-4041-B008-E70C8182FFA4}" srcOrd="1" destOrd="0" presId="urn:microsoft.com/office/officeart/2005/8/layout/orgChart1"/>
    <dgm:cxn modelId="{067F9AD6-E598-46AB-AFA3-23AD47FD7802}" type="presParOf" srcId="{7D757863-41C1-4B75-844D-D51FD0D33334}" destId="{DA410B3E-A038-439C-BE02-67C45832DC5D}" srcOrd="2" destOrd="0" presId="urn:microsoft.com/office/officeart/2005/8/layout/orgChart1"/>
    <dgm:cxn modelId="{327A368E-771A-451D-A040-FCA291E4B8C2}" type="presParOf" srcId="{ACB0688E-0A07-4364-ADF7-6BDA4352BF46}" destId="{17AD5FA3-A491-4195-A3A3-536F4B30CD2D}" srcOrd="2" destOrd="0" presId="urn:microsoft.com/office/officeart/2005/8/layout/orgChart1"/>
    <dgm:cxn modelId="{862DAB03-426E-4311-87E5-E1D2E3772877}" type="presParOf" srcId="{17AD5FA3-A491-4195-A3A3-536F4B30CD2D}" destId="{300D6402-7318-4AD1-81BE-CA549E78D64D}" srcOrd="0" destOrd="0" presId="urn:microsoft.com/office/officeart/2005/8/layout/orgChart1"/>
    <dgm:cxn modelId="{85F2D037-59F2-421F-B17A-6053104DCA66}" type="presParOf" srcId="{17AD5FA3-A491-4195-A3A3-536F4B30CD2D}" destId="{2DF33831-0F7B-4DE8-BAC2-35BBC1503950}" srcOrd="1" destOrd="0" presId="urn:microsoft.com/office/officeart/2005/8/layout/orgChart1"/>
    <dgm:cxn modelId="{9A4FE72B-5FDF-4AC9-9ACD-8C3B328B36BB}" type="presParOf" srcId="{2DF33831-0F7B-4DE8-BAC2-35BBC1503950}" destId="{901FF902-2015-4CF7-8958-243CE184927F}" srcOrd="0" destOrd="0" presId="urn:microsoft.com/office/officeart/2005/8/layout/orgChart1"/>
    <dgm:cxn modelId="{E575018E-A101-4864-AE33-0B63EFE7844F}" type="presParOf" srcId="{901FF902-2015-4CF7-8958-243CE184927F}" destId="{57923F9A-CA5F-437F-86E4-D49277A4FAA4}" srcOrd="0" destOrd="0" presId="urn:microsoft.com/office/officeart/2005/8/layout/orgChart1"/>
    <dgm:cxn modelId="{751D1322-14B1-41EE-8E97-F7EF2A5B10FA}" type="presParOf" srcId="{901FF902-2015-4CF7-8958-243CE184927F}" destId="{B0005969-2BEA-461D-9822-FB55389D4987}" srcOrd="1" destOrd="0" presId="urn:microsoft.com/office/officeart/2005/8/layout/orgChart1"/>
    <dgm:cxn modelId="{31E56941-0568-4699-9A19-B2D6F2F77A99}" type="presParOf" srcId="{2DF33831-0F7B-4DE8-BAC2-35BBC1503950}" destId="{7D0700A1-8CD3-4C69-A620-1D790844014D}" srcOrd="1" destOrd="0" presId="urn:microsoft.com/office/officeart/2005/8/layout/orgChart1"/>
    <dgm:cxn modelId="{40840C7D-A45E-43BE-AFE5-BE5DBE206550}" type="presParOf" srcId="{2DF33831-0F7B-4DE8-BAC2-35BBC1503950}" destId="{074B78D4-EF0B-487B-B33E-1091FE57B9D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164A9B-78ED-4A12-AFA3-DA33E26AC760}" type="doc">
      <dgm:prSet loTypeId="urn:microsoft.com/office/officeart/2005/8/layout/hierarchy6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D98BC08-EBAE-4E4D-953B-9727CB43037F}">
      <dgm:prSet phldrT="[Text]" custT="1"/>
      <dgm:spPr/>
      <dgm:t>
        <a:bodyPr/>
        <a:lstStyle/>
        <a:p>
          <a:r>
            <a:rPr lang="cs-CZ" sz="3200" dirty="0" smtClean="0"/>
            <a:t>ředitel</a:t>
          </a:r>
          <a:endParaRPr lang="cs-CZ" sz="3200" dirty="0"/>
        </a:p>
      </dgm:t>
    </dgm:pt>
    <dgm:pt modelId="{851FD55C-2C7C-41A0-8DF7-5A7463BB5796}" type="parTrans" cxnId="{08A902F5-AE6F-4D6F-827E-A3938E119E49}">
      <dgm:prSet/>
      <dgm:spPr/>
      <dgm:t>
        <a:bodyPr/>
        <a:lstStyle/>
        <a:p>
          <a:endParaRPr lang="cs-CZ"/>
        </a:p>
      </dgm:t>
    </dgm:pt>
    <dgm:pt modelId="{E052676B-7D60-45DC-AEB2-5CEBF296ADA7}" type="sibTrans" cxnId="{08A902F5-AE6F-4D6F-827E-A3938E119E49}">
      <dgm:prSet/>
      <dgm:spPr/>
      <dgm:t>
        <a:bodyPr/>
        <a:lstStyle/>
        <a:p>
          <a:endParaRPr lang="cs-CZ"/>
        </a:p>
      </dgm:t>
    </dgm:pt>
    <dgm:pt modelId="{2917EB0E-4216-4F56-8835-EFB830286266}">
      <dgm:prSet phldrT="[Text]" custT="1"/>
      <dgm:spPr/>
      <dgm:t>
        <a:bodyPr/>
        <a:lstStyle/>
        <a:p>
          <a:r>
            <a:rPr lang="cs-CZ" sz="3200" dirty="0" smtClean="0"/>
            <a:t>Vedoucí A</a:t>
          </a:r>
          <a:endParaRPr lang="cs-CZ" sz="3200" dirty="0"/>
        </a:p>
      </dgm:t>
    </dgm:pt>
    <dgm:pt modelId="{F485F9B6-C8FA-4DC6-B0FA-C26E392C63C8}" type="parTrans" cxnId="{F38DF983-7613-428E-98FF-B91E81D337D0}">
      <dgm:prSet/>
      <dgm:spPr/>
      <dgm:t>
        <a:bodyPr/>
        <a:lstStyle/>
        <a:p>
          <a:endParaRPr lang="cs-CZ"/>
        </a:p>
      </dgm:t>
    </dgm:pt>
    <dgm:pt modelId="{DAC3B5CD-EAAC-4689-8C0C-2439E8C3C490}" type="sibTrans" cxnId="{F38DF983-7613-428E-98FF-B91E81D337D0}">
      <dgm:prSet/>
      <dgm:spPr/>
      <dgm:t>
        <a:bodyPr/>
        <a:lstStyle/>
        <a:p>
          <a:endParaRPr lang="cs-CZ"/>
        </a:p>
      </dgm:t>
    </dgm:pt>
    <dgm:pt modelId="{EC8D112F-4DAF-4E3C-9E05-0E48E414185F}">
      <dgm:prSet phldrT="[Text]" custT="1"/>
      <dgm:spPr/>
      <dgm:t>
        <a:bodyPr/>
        <a:lstStyle/>
        <a:p>
          <a:r>
            <a:rPr lang="cs-CZ" sz="3200" dirty="0" smtClean="0"/>
            <a:t>Vedoucí B</a:t>
          </a:r>
          <a:endParaRPr lang="cs-CZ" sz="3200" dirty="0"/>
        </a:p>
      </dgm:t>
    </dgm:pt>
    <dgm:pt modelId="{B8483610-4FF3-45D6-839C-E63AB4CF65D4}" type="parTrans" cxnId="{1C18571E-5940-4123-9DFD-13CCA4DDBEC9}">
      <dgm:prSet/>
      <dgm:spPr/>
      <dgm:t>
        <a:bodyPr/>
        <a:lstStyle/>
        <a:p>
          <a:endParaRPr lang="cs-CZ"/>
        </a:p>
      </dgm:t>
    </dgm:pt>
    <dgm:pt modelId="{FA22A314-D546-4570-942F-5DD01B6980BE}" type="sibTrans" cxnId="{1C18571E-5940-4123-9DFD-13CCA4DDBEC9}">
      <dgm:prSet/>
      <dgm:spPr/>
      <dgm:t>
        <a:bodyPr/>
        <a:lstStyle/>
        <a:p>
          <a:endParaRPr lang="cs-CZ"/>
        </a:p>
      </dgm:t>
    </dgm:pt>
    <dgm:pt modelId="{18A4A5F1-2AF7-4869-882C-86976AC7CE21}">
      <dgm:prSet phldrT="[Text]" custT="1"/>
      <dgm:spPr/>
      <dgm:t>
        <a:bodyPr/>
        <a:lstStyle/>
        <a:p>
          <a:r>
            <a:rPr lang="cs-CZ" sz="3200" dirty="0" smtClean="0"/>
            <a:t>Vedoucí C</a:t>
          </a:r>
          <a:endParaRPr lang="cs-CZ" sz="3200" dirty="0"/>
        </a:p>
      </dgm:t>
    </dgm:pt>
    <dgm:pt modelId="{298359D2-FD64-4F3D-918E-133C25CB0828}" type="parTrans" cxnId="{3C839F0E-3A6E-4E81-8865-BB0EC5ABA723}">
      <dgm:prSet/>
      <dgm:spPr/>
      <dgm:t>
        <a:bodyPr/>
        <a:lstStyle/>
        <a:p>
          <a:endParaRPr lang="cs-CZ"/>
        </a:p>
      </dgm:t>
    </dgm:pt>
    <dgm:pt modelId="{30BEC9DF-E4FF-4077-B481-316A46A13C21}" type="sibTrans" cxnId="{3C839F0E-3A6E-4E81-8865-BB0EC5ABA723}">
      <dgm:prSet/>
      <dgm:spPr/>
      <dgm:t>
        <a:bodyPr/>
        <a:lstStyle/>
        <a:p>
          <a:endParaRPr lang="cs-CZ"/>
        </a:p>
      </dgm:t>
    </dgm:pt>
    <dgm:pt modelId="{B4502224-285F-4AB6-B580-2444BC3B6F9A}">
      <dgm:prSet custT="1"/>
      <dgm:spPr/>
      <dgm:t>
        <a:bodyPr/>
        <a:lstStyle/>
        <a:p>
          <a:r>
            <a:rPr lang="cs-CZ" sz="2800" dirty="0" smtClean="0"/>
            <a:t>Podřízený B</a:t>
          </a:r>
          <a:endParaRPr lang="cs-CZ" sz="2800" dirty="0"/>
        </a:p>
      </dgm:t>
    </dgm:pt>
    <dgm:pt modelId="{6CDE50A9-2F73-4BC1-A723-8B9FFF4009EB}" type="parTrans" cxnId="{DD436FBE-8107-4538-887C-B4B3153430DD}">
      <dgm:prSet/>
      <dgm:spPr/>
      <dgm:t>
        <a:bodyPr/>
        <a:lstStyle/>
        <a:p>
          <a:endParaRPr lang="cs-CZ"/>
        </a:p>
      </dgm:t>
    </dgm:pt>
    <dgm:pt modelId="{4AD7F269-111B-4A54-8046-6F29999C701C}" type="sibTrans" cxnId="{DD436FBE-8107-4538-887C-B4B3153430DD}">
      <dgm:prSet/>
      <dgm:spPr/>
      <dgm:t>
        <a:bodyPr/>
        <a:lstStyle/>
        <a:p>
          <a:endParaRPr lang="cs-CZ"/>
        </a:p>
      </dgm:t>
    </dgm:pt>
    <dgm:pt modelId="{781FBC1C-0152-44B9-9B77-258CB069BFB6}">
      <dgm:prSet custT="1"/>
      <dgm:spPr/>
      <dgm:t>
        <a:bodyPr/>
        <a:lstStyle/>
        <a:p>
          <a:r>
            <a:rPr lang="cs-CZ" sz="2800" dirty="0" smtClean="0"/>
            <a:t>Podřízený A</a:t>
          </a:r>
          <a:endParaRPr lang="cs-CZ" sz="2800" dirty="0"/>
        </a:p>
      </dgm:t>
    </dgm:pt>
    <dgm:pt modelId="{A4BD9B5E-4EA1-4D5F-B63F-7EE5F6746B0A}" type="parTrans" cxnId="{975D33F9-CC03-4078-8259-DA926FD57D8A}">
      <dgm:prSet/>
      <dgm:spPr/>
      <dgm:t>
        <a:bodyPr/>
        <a:lstStyle/>
        <a:p>
          <a:endParaRPr lang="cs-CZ"/>
        </a:p>
      </dgm:t>
    </dgm:pt>
    <dgm:pt modelId="{2192A508-DDF7-4988-8921-9F72FC737D84}" type="sibTrans" cxnId="{975D33F9-CC03-4078-8259-DA926FD57D8A}">
      <dgm:prSet/>
      <dgm:spPr/>
      <dgm:t>
        <a:bodyPr/>
        <a:lstStyle/>
        <a:p>
          <a:endParaRPr lang="cs-CZ"/>
        </a:p>
      </dgm:t>
    </dgm:pt>
    <dgm:pt modelId="{269DE2BE-CE65-428C-8C97-5C16150D00C9}">
      <dgm:prSet custT="1"/>
      <dgm:spPr/>
      <dgm:t>
        <a:bodyPr/>
        <a:lstStyle/>
        <a:p>
          <a:r>
            <a:rPr lang="cs-CZ" sz="2800" dirty="0" smtClean="0"/>
            <a:t>Podřízený C</a:t>
          </a:r>
          <a:endParaRPr lang="cs-CZ" sz="2800" dirty="0"/>
        </a:p>
      </dgm:t>
    </dgm:pt>
    <dgm:pt modelId="{465F291B-8106-4FD5-B621-915F747A0FFD}" type="parTrans" cxnId="{0B830970-C902-4B01-9AC2-C4186D7CD6C1}">
      <dgm:prSet/>
      <dgm:spPr/>
      <dgm:t>
        <a:bodyPr/>
        <a:lstStyle/>
        <a:p>
          <a:endParaRPr lang="cs-CZ"/>
        </a:p>
      </dgm:t>
    </dgm:pt>
    <dgm:pt modelId="{66E1732C-7C3D-410F-9C02-FC4F871EEA4E}" type="sibTrans" cxnId="{0B830970-C902-4B01-9AC2-C4186D7CD6C1}">
      <dgm:prSet/>
      <dgm:spPr/>
      <dgm:t>
        <a:bodyPr/>
        <a:lstStyle/>
        <a:p>
          <a:endParaRPr lang="cs-CZ"/>
        </a:p>
      </dgm:t>
    </dgm:pt>
    <dgm:pt modelId="{58BC2838-507B-41D6-8EA3-5529D3E2CFA6}" type="pres">
      <dgm:prSet presAssocID="{C7164A9B-78ED-4A12-AFA3-DA33E26AC760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14C1745-31C8-480D-8592-2E3516573B18}" type="pres">
      <dgm:prSet presAssocID="{C7164A9B-78ED-4A12-AFA3-DA33E26AC760}" presName="hierFlow" presStyleCnt="0"/>
      <dgm:spPr/>
    </dgm:pt>
    <dgm:pt modelId="{D959E0CA-45BA-43DB-8778-0B07E7273501}" type="pres">
      <dgm:prSet presAssocID="{C7164A9B-78ED-4A12-AFA3-DA33E26AC760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365AF21E-953D-438D-8CDE-64F985901FD9}" type="pres">
      <dgm:prSet presAssocID="{DD98BC08-EBAE-4E4D-953B-9727CB43037F}" presName="Name14" presStyleCnt="0"/>
      <dgm:spPr/>
    </dgm:pt>
    <dgm:pt modelId="{8A07A7A5-2A03-4CF6-8EF5-D0883AC68BBA}" type="pres">
      <dgm:prSet presAssocID="{DD98BC08-EBAE-4E4D-953B-9727CB43037F}" presName="level1Shap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0C593A9-023F-44E9-B74D-1ADCB0684E21}" type="pres">
      <dgm:prSet presAssocID="{DD98BC08-EBAE-4E4D-953B-9727CB43037F}" presName="hierChild2" presStyleCnt="0"/>
      <dgm:spPr/>
    </dgm:pt>
    <dgm:pt modelId="{733D90D7-DE8A-4BF2-9BAF-CBE69F73A6A5}" type="pres">
      <dgm:prSet presAssocID="{F485F9B6-C8FA-4DC6-B0FA-C26E392C63C8}" presName="Name19" presStyleLbl="parChTrans1D2" presStyleIdx="0" presStyleCnt="3"/>
      <dgm:spPr/>
      <dgm:t>
        <a:bodyPr/>
        <a:lstStyle/>
        <a:p>
          <a:endParaRPr lang="cs-CZ"/>
        </a:p>
      </dgm:t>
    </dgm:pt>
    <dgm:pt modelId="{8D373FEB-F385-47DA-9417-7602EE26B8AF}" type="pres">
      <dgm:prSet presAssocID="{2917EB0E-4216-4F56-8835-EFB830286266}" presName="Name21" presStyleCnt="0"/>
      <dgm:spPr/>
    </dgm:pt>
    <dgm:pt modelId="{780C4E14-562D-4C17-87ED-8BE5AB9D95A9}" type="pres">
      <dgm:prSet presAssocID="{2917EB0E-4216-4F56-8835-EFB830286266}" presName="level2Shape" presStyleLbl="node2" presStyleIdx="0" presStyleCnt="3"/>
      <dgm:spPr/>
      <dgm:t>
        <a:bodyPr/>
        <a:lstStyle/>
        <a:p>
          <a:endParaRPr lang="cs-CZ"/>
        </a:p>
      </dgm:t>
    </dgm:pt>
    <dgm:pt modelId="{71049F7D-E518-4F25-8467-02911F7CCD25}" type="pres">
      <dgm:prSet presAssocID="{2917EB0E-4216-4F56-8835-EFB830286266}" presName="hierChild3" presStyleCnt="0"/>
      <dgm:spPr/>
    </dgm:pt>
    <dgm:pt modelId="{B6100915-B44C-4D06-B91C-E0771EB2F302}" type="pres">
      <dgm:prSet presAssocID="{A4BD9B5E-4EA1-4D5F-B63F-7EE5F6746B0A}" presName="Name19" presStyleLbl="parChTrans1D3" presStyleIdx="0" presStyleCnt="3"/>
      <dgm:spPr/>
      <dgm:t>
        <a:bodyPr/>
        <a:lstStyle/>
        <a:p>
          <a:endParaRPr lang="cs-CZ"/>
        </a:p>
      </dgm:t>
    </dgm:pt>
    <dgm:pt modelId="{ADEBF74D-6070-4AD0-9A3F-57A0454260A4}" type="pres">
      <dgm:prSet presAssocID="{781FBC1C-0152-44B9-9B77-258CB069BFB6}" presName="Name21" presStyleCnt="0"/>
      <dgm:spPr/>
    </dgm:pt>
    <dgm:pt modelId="{EA44317B-6169-4968-9FC7-5320278FF06D}" type="pres">
      <dgm:prSet presAssocID="{781FBC1C-0152-44B9-9B77-258CB069BFB6}" presName="level2Shape" presStyleLbl="node3" presStyleIdx="0" presStyleCnt="3"/>
      <dgm:spPr/>
      <dgm:t>
        <a:bodyPr/>
        <a:lstStyle/>
        <a:p>
          <a:endParaRPr lang="cs-CZ"/>
        </a:p>
      </dgm:t>
    </dgm:pt>
    <dgm:pt modelId="{8AE5219F-A6DC-4F0D-AA8C-A6AA71C125ED}" type="pres">
      <dgm:prSet presAssocID="{781FBC1C-0152-44B9-9B77-258CB069BFB6}" presName="hierChild3" presStyleCnt="0"/>
      <dgm:spPr/>
    </dgm:pt>
    <dgm:pt modelId="{D7197E3B-2584-4293-B363-A308D18A2D2D}" type="pres">
      <dgm:prSet presAssocID="{B8483610-4FF3-45D6-839C-E63AB4CF65D4}" presName="Name19" presStyleLbl="parChTrans1D2" presStyleIdx="1" presStyleCnt="3"/>
      <dgm:spPr/>
      <dgm:t>
        <a:bodyPr/>
        <a:lstStyle/>
        <a:p>
          <a:endParaRPr lang="cs-CZ"/>
        </a:p>
      </dgm:t>
    </dgm:pt>
    <dgm:pt modelId="{F9749017-A128-454D-8FF4-F0FC63B4966C}" type="pres">
      <dgm:prSet presAssocID="{EC8D112F-4DAF-4E3C-9E05-0E48E414185F}" presName="Name21" presStyleCnt="0"/>
      <dgm:spPr/>
    </dgm:pt>
    <dgm:pt modelId="{9E026F51-D54F-48F5-B853-59C0810D9DC7}" type="pres">
      <dgm:prSet presAssocID="{EC8D112F-4DAF-4E3C-9E05-0E48E414185F}" presName="level2Shape" presStyleLbl="node2" presStyleIdx="1" presStyleCnt="3"/>
      <dgm:spPr/>
      <dgm:t>
        <a:bodyPr/>
        <a:lstStyle/>
        <a:p>
          <a:endParaRPr lang="cs-CZ"/>
        </a:p>
      </dgm:t>
    </dgm:pt>
    <dgm:pt modelId="{540DAA80-BC41-4EE7-AA2D-560005A69DCA}" type="pres">
      <dgm:prSet presAssocID="{EC8D112F-4DAF-4E3C-9E05-0E48E414185F}" presName="hierChild3" presStyleCnt="0"/>
      <dgm:spPr/>
    </dgm:pt>
    <dgm:pt modelId="{B4767D75-B43D-45B2-B1FE-4E68118B606B}" type="pres">
      <dgm:prSet presAssocID="{6CDE50A9-2F73-4BC1-A723-8B9FFF4009EB}" presName="Name19" presStyleLbl="parChTrans1D3" presStyleIdx="1" presStyleCnt="3"/>
      <dgm:spPr/>
      <dgm:t>
        <a:bodyPr/>
        <a:lstStyle/>
        <a:p>
          <a:endParaRPr lang="cs-CZ"/>
        </a:p>
      </dgm:t>
    </dgm:pt>
    <dgm:pt modelId="{7BD7A6CE-CE0A-4DE4-A11B-22DE2EB2FE56}" type="pres">
      <dgm:prSet presAssocID="{B4502224-285F-4AB6-B580-2444BC3B6F9A}" presName="Name21" presStyleCnt="0"/>
      <dgm:spPr/>
    </dgm:pt>
    <dgm:pt modelId="{320DD3BC-1DDE-49F7-BCA9-0D00875CA535}" type="pres">
      <dgm:prSet presAssocID="{B4502224-285F-4AB6-B580-2444BC3B6F9A}" presName="level2Shape" presStyleLbl="node3" presStyleIdx="1" presStyleCnt="3"/>
      <dgm:spPr/>
      <dgm:t>
        <a:bodyPr/>
        <a:lstStyle/>
        <a:p>
          <a:endParaRPr lang="cs-CZ"/>
        </a:p>
      </dgm:t>
    </dgm:pt>
    <dgm:pt modelId="{8E095EC0-A7C0-4F2B-A25C-47BE6B0233CA}" type="pres">
      <dgm:prSet presAssocID="{B4502224-285F-4AB6-B580-2444BC3B6F9A}" presName="hierChild3" presStyleCnt="0"/>
      <dgm:spPr/>
    </dgm:pt>
    <dgm:pt modelId="{FD166BE1-2E94-47BD-A857-CA2BC1DF5C3E}" type="pres">
      <dgm:prSet presAssocID="{298359D2-FD64-4F3D-918E-133C25CB0828}" presName="Name19" presStyleLbl="parChTrans1D2" presStyleIdx="2" presStyleCnt="3"/>
      <dgm:spPr/>
      <dgm:t>
        <a:bodyPr/>
        <a:lstStyle/>
        <a:p>
          <a:endParaRPr lang="cs-CZ"/>
        </a:p>
      </dgm:t>
    </dgm:pt>
    <dgm:pt modelId="{09A30794-7D5D-495B-A93B-B879DB43DEA9}" type="pres">
      <dgm:prSet presAssocID="{18A4A5F1-2AF7-4869-882C-86976AC7CE21}" presName="Name21" presStyleCnt="0"/>
      <dgm:spPr/>
    </dgm:pt>
    <dgm:pt modelId="{14650476-6942-4B60-BC4E-441AD98EE2C3}" type="pres">
      <dgm:prSet presAssocID="{18A4A5F1-2AF7-4869-882C-86976AC7CE21}" presName="level2Shape" presStyleLbl="node2" presStyleIdx="2" presStyleCnt="3"/>
      <dgm:spPr/>
      <dgm:t>
        <a:bodyPr/>
        <a:lstStyle/>
        <a:p>
          <a:endParaRPr lang="cs-CZ"/>
        </a:p>
      </dgm:t>
    </dgm:pt>
    <dgm:pt modelId="{07B2BCE3-4FE2-4530-A307-02CA687A2891}" type="pres">
      <dgm:prSet presAssocID="{18A4A5F1-2AF7-4869-882C-86976AC7CE21}" presName="hierChild3" presStyleCnt="0"/>
      <dgm:spPr/>
    </dgm:pt>
    <dgm:pt modelId="{81EF6C92-9DAC-4E31-B4B5-BDC7F78221FA}" type="pres">
      <dgm:prSet presAssocID="{465F291B-8106-4FD5-B621-915F747A0FFD}" presName="Name19" presStyleLbl="parChTrans1D3" presStyleIdx="2" presStyleCnt="3"/>
      <dgm:spPr/>
      <dgm:t>
        <a:bodyPr/>
        <a:lstStyle/>
        <a:p>
          <a:endParaRPr lang="cs-CZ"/>
        </a:p>
      </dgm:t>
    </dgm:pt>
    <dgm:pt modelId="{C75881AE-0F7E-4F83-9D59-13B0A4A3AC1B}" type="pres">
      <dgm:prSet presAssocID="{269DE2BE-CE65-428C-8C97-5C16150D00C9}" presName="Name21" presStyleCnt="0"/>
      <dgm:spPr/>
    </dgm:pt>
    <dgm:pt modelId="{754F3DF6-5315-473C-8616-DE4AA2D8960B}" type="pres">
      <dgm:prSet presAssocID="{269DE2BE-CE65-428C-8C97-5C16150D00C9}" presName="level2Shape" presStyleLbl="node3" presStyleIdx="2" presStyleCnt="3"/>
      <dgm:spPr/>
      <dgm:t>
        <a:bodyPr/>
        <a:lstStyle/>
        <a:p>
          <a:endParaRPr lang="cs-CZ"/>
        </a:p>
      </dgm:t>
    </dgm:pt>
    <dgm:pt modelId="{8021902A-7431-40F2-8FBB-1291B05ACE19}" type="pres">
      <dgm:prSet presAssocID="{269DE2BE-CE65-428C-8C97-5C16150D00C9}" presName="hierChild3" presStyleCnt="0"/>
      <dgm:spPr/>
    </dgm:pt>
    <dgm:pt modelId="{1F28B943-FDB6-4430-B516-392436B0525E}" type="pres">
      <dgm:prSet presAssocID="{C7164A9B-78ED-4A12-AFA3-DA33E26AC760}" presName="bgShapesFlow" presStyleCnt="0"/>
      <dgm:spPr/>
    </dgm:pt>
  </dgm:ptLst>
  <dgm:cxnLst>
    <dgm:cxn modelId="{848DE92F-ED84-4858-9311-BA85673C5C0E}" type="presOf" srcId="{269DE2BE-CE65-428C-8C97-5C16150D00C9}" destId="{754F3DF6-5315-473C-8616-DE4AA2D8960B}" srcOrd="0" destOrd="0" presId="urn:microsoft.com/office/officeart/2005/8/layout/hierarchy6"/>
    <dgm:cxn modelId="{B8E9C93F-CED0-4AEF-B168-7C747F014004}" type="presOf" srcId="{2917EB0E-4216-4F56-8835-EFB830286266}" destId="{780C4E14-562D-4C17-87ED-8BE5AB9D95A9}" srcOrd="0" destOrd="0" presId="urn:microsoft.com/office/officeart/2005/8/layout/hierarchy6"/>
    <dgm:cxn modelId="{54370403-FA5D-4A09-8DD6-80E25B81EB77}" type="presOf" srcId="{F485F9B6-C8FA-4DC6-B0FA-C26E392C63C8}" destId="{733D90D7-DE8A-4BF2-9BAF-CBE69F73A6A5}" srcOrd="0" destOrd="0" presId="urn:microsoft.com/office/officeart/2005/8/layout/hierarchy6"/>
    <dgm:cxn modelId="{02D256B7-8B72-4B1F-94AD-0C7069BC8C0B}" type="presOf" srcId="{465F291B-8106-4FD5-B621-915F747A0FFD}" destId="{81EF6C92-9DAC-4E31-B4B5-BDC7F78221FA}" srcOrd="0" destOrd="0" presId="urn:microsoft.com/office/officeart/2005/8/layout/hierarchy6"/>
    <dgm:cxn modelId="{DD436FBE-8107-4538-887C-B4B3153430DD}" srcId="{EC8D112F-4DAF-4E3C-9E05-0E48E414185F}" destId="{B4502224-285F-4AB6-B580-2444BC3B6F9A}" srcOrd="0" destOrd="0" parTransId="{6CDE50A9-2F73-4BC1-A723-8B9FFF4009EB}" sibTransId="{4AD7F269-111B-4A54-8046-6F29999C701C}"/>
    <dgm:cxn modelId="{CB110444-481F-4E1A-8FD2-831DA5A0D1B2}" type="presOf" srcId="{781FBC1C-0152-44B9-9B77-258CB069BFB6}" destId="{EA44317B-6169-4968-9FC7-5320278FF06D}" srcOrd="0" destOrd="0" presId="urn:microsoft.com/office/officeart/2005/8/layout/hierarchy6"/>
    <dgm:cxn modelId="{95575A92-BE28-4C06-B13E-C15EAC6C67AC}" type="presOf" srcId="{B4502224-285F-4AB6-B580-2444BC3B6F9A}" destId="{320DD3BC-1DDE-49F7-BCA9-0D00875CA535}" srcOrd="0" destOrd="0" presId="urn:microsoft.com/office/officeart/2005/8/layout/hierarchy6"/>
    <dgm:cxn modelId="{2CD6DB3D-1DB1-49C7-9E5E-DAFF248CE68A}" type="presOf" srcId="{298359D2-FD64-4F3D-918E-133C25CB0828}" destId="{FD166BE1-2E94-47BD-A857-CA2BC1DF5C3E}" srcOrd="0" destOrd="0" presId="urn:microsoft.com/office/officeart/2005/8/layout/hierarchy6"/>
    <dgm:cxn modelId="{1C18571E-5940-4123-9DFD-13CCA4DDBEC9}" srcId="{DD98BC08-EBAE-4E4D-953B-9727CB43037F}" destId="{EC8D112F-4DAF-4E3C-9E05-0E48E414185F}" srcOrd="1" destOrd="0" parTransId="{B8483610-4FF3-45D6-839C-E63AB4CF65D4}" sibTransId="{FA22A314-D546-4570-942F-5DD01B6980BE}"/>
    <dgm:cxn modelId="{08A902F5-AE6F-4D6F-827E-A3938E119E49}" srcId="{C7164A9B-78ED-4A12-AFA3-DA33E26AC760}" destId="{DD98BC08-EBAE-4E4D-953B-9727CB43037F}" srcOrd="0" destOrd="0" parTransId="{851FD55C-2C7C-41A0-8DF7-5A7463BB5796}" sibTransId="{E052676B-7D60-45DC-AEB2-5CEBF296ADA7}"/>
    <dgm:cxn modelId="{3CA9B9C3-BF10-409F-B19E-59702B448FF0}" type="presOf" srcId="{A4BD9B5E-4EA1-4D5F-B63F-7EE5F6746B0A}" destId="{B6100915-B44C-4D06-B91C-E0771EB2F302}" srcOrd="0" destOrd="0" presId="urn:microsoft.com/office/officeart/2005/8/layout/hierarchy6"/>
    <dgm:cxn modelId="{0596858F-6F00-400D-879C-C30C513C751D}" type="presOf" srcId="{6CDE50A9-2F73-4BC1-A723-8B9FFF4009EB}" destId="{B4767D75-B43D-45B2-B1FE-4E68118B606B}" srcOrd="0" destOrd="0" presId="urn:microsoft.com/office/officeart/2005/8/layout/hierarchy6"/>
    <dgm:cxn modelId="{D3322A7E-39E9-459D-8959-16840F2A0B9E}" type="presOf" srcId="{18A4A5F1-2AF7-4869-882C-86976AC7CE21}" destId="{14650476-6942-4B60-BC4E-441AD98EE2C3}" srcOrd="0" destOrd="0" presId="urn:microsoft.com/office/officeart/2005/8/layout/hierarchy6"/>
    <dgm:cxn modelId="{975D33F9-CC03-4078-8259-DA926FD57D8A}" srcId="{2917EB0E-4216-4F56-8835-EFB830286266}" destId="{781FBC1C-0152-44B9-9B77-258CB069BFB6}" srcOrd="0" destOrd="0" parTransId="{A4BD9B5E-4EA1-4D5F-B63F-7EE5F6746B0A}" sibTransId="{2192A508-DDF7-4988-8921-9F72FC737D84}"/>
    <dgm:cxn modelId="{0B830970-C902-4B01-9AC2-C4186D7CD6C1}" srcId="{18A4A5F1-2AF7-4869-882C-86976AC7CE21}" destId="{269DE2BE-CE65-428C-8C97-5C16150D00C9}" srcOrd="0" destOrd="0" parTransId="{465F291B-8106-4FD5-B621-915F747A0FFD}" sibTransId="{66E1732C-7C3D-410F-9C02-FC4F871EEA4E}"/>
    <dgm:cxn modelId="{810939A4-08B0-43A3-A532-7F9FCAEC1B6E}" type="presOf" srcId="{EC8D112F-4DAF-4E3C-9E05-0E48E414185F}" destId="{9E026F51-D54F-48F5-B853-59C0810D9DC7}" srcOrd="0" destOrd="0" presId="urn:microsoft.com/office/officeart/2005/8/layout/hierarchy6"/>
    <dgm:cxn modelId="{9C939C9D-F5FD-42F6-A9C7-7E6BCC5B1A5B}" type="presOf" srcId="{DD98BC08-EBAE-4E4D-953B-9727CB43037F}" destId="{8A07A7A5-2A03-4CF6-8EF5-D0883AC68BBA}" srcOrd="0" destOrd="0" presId="urn:microsoft.com/office/officeart/2005/8/layout/hierarchy6"/>
    <dgm:cxn modelId="{F38DF983-7613-428E-98FF-B91E81D337D0}" srcId="{DD98BC08-EBAE-4E4D-953B-9727CB43037F}" destId="{2917EB0E-4216-4F56-8835-EFB830286266}" srcOrd="0" destOrd="0" parTransId="{F485F9B6-C8FA-4DC6-B0FA-C26E392C63C8}" sibTransId="{DAC3B5CD-EAAC-4689-8C0C-2439E8C3C490}"/>
    <dgm:cxn modelId="{3F391C5A-F881-4641-8E63-8E01BF09CD48}" type="presOf" srcId="{B8483610-4FF3-45D6-839C-E63AB4CF65D4}" destId="{D7197E3B-2584-4293-B363-A308D18A2D2D}" srcOrd="0" destOrd="0" presId="urn:microsoft.com/office/officeart/2005/8/layout/hierarchy6"/>
    <dgm:cxn modelId="{3C839F0E-3A6E-4E81-8865-BB0EC5ABA723}" srcId="{DD98BC08-EBAE-4E4D-953B-9727CB43037F}" destId="{18A4A5F1-2AF7-4869-882C-86976AC7CE21}" srcOrd="2" destOrd="0" parTransId="{298359D2-FD64-4F3D-918E-133C25CB0828}" sibTransId="{30BEC9DF-E4FF-4077-B481-316A46A13C21}"/>
    <dgm:cxn modelId="{E0E916EB-6C97-46EE-9939-E49BDBA176CC}" type="presOf" srcId="{C7164A9B-78ED-4A12-AFA3-DA33E26AC760}" destId="{58BC2838-507B-41D6-8EA3-5529D3E2CFA6}" srcOrd="0" destOrd="0" presId="urn:microsoft.com/office/officeart/2005/8/layout/hierarchy6"/>
    <dgm:cxn modelId="{48C9F4B4-C259-4E3F-BFF6-5D730337D34F}" type="presParOf" srcId="{58BC2838-507B-41D6-8EA3-5529D3E2CFA6}" destId="{C14C1745-31C8-480D-8592-2E3516573B18}" srcOrd="0" destOrd="0" presId="urn:microsoft.com/office/officeart/2005/8/layout/hierarchy6"/>
    <dgm:cxn modelId="{FA6CD1DE-2153-40ED-8D6B-CCCF08FA4327}" type="presParOf" srcId="{C14C1745-31C8-480D-8592-2E3516573B18}" destId="{D959E0CA-45BA-43DB-8778-0B07E7273501}" srcOrd="0" destOrd="0" presId="urn:microsoft.com/office/officeart/2005/8/layout/hierarchy6"/>
    <dgm:cxn modelId="{E97E59B8-466F-4186-A824-12C3028DC797}" type="presParOf" srcId="{D959E0CA-45BA-43DB-8778-0B07E7273501}" destId="{365AF21E-953D-438D-8CDE-64F985901FD9}" srcOrd="0" destOrd="0" presId="urn:microsoft.com/office/officeart/2005/8/layout/hierarchy6"/>
    <dgm:cxn modelId="{6E2F78BC-02DC-4C15-8975-A3F704B57305}" type="presParOf" srcId="{365AF21E-953D-438D-8CDE-64F985901FD9}" destId="{8A07A7A5-2A03-4CF6-8EF5-D0883AC68BBA}" srcOrd="0" destOrd="0" presId="urn:microsoft.com/office/officeart/2005/8/layout/hierarchy6"/>
    <dgm:cxn modelId="{05ECEEDD-778F-45F4-B078-486040364D5A}" type="presParOf" srcId="{365AF21E-953D-438D-8CDE-64F985901FD9}" destId="{C0C593A9-023F-44E9-B74D-1ADCB0684E21}" srcOrd="1" destOrd="0" presId="urn:microsoft.com/office/officeart/2005/8/layout/hierarchy6"/>
    <dgm:cxn modelId="{1BF9F161-6629-4DA6-8A48-BC9280C24E93}" type="presParOf" srcId="{C0C593A9-023F-44E9-B74D-1ADCB0684E21}" destId="{733D90D7-DE8A-4BF2-9BAF-CBE69F73A6A5}" srcOrd="0" destOrd="0" presId="urn:microsoft.com/office/officeart/2005/8/layout/hierarchy6"/>
    <dgm:cxn modelId="{54570AB5-59AF-4E84-BBB9-3F413D8E004F}" type="presParOf" srcId="{C0C593A9-023F-44E9-B74D-1ADCB0684E21}" destId="{8D373FEB-F385-47DA-9417-7602EE26B8AF}" srcOrd="1" destOrd="0" presId="urn:microsoft.com/office/officeart/2005/8/layout/hierarchy6"/>
    <dgm:cxn modelId="{9B844B77-F90A-4923-BEB8-563A3323D248}" type="presParOf" srcId="{8D373FEB-F385-47DA-9417-7602EE26B8AF}" destId="{780C4E14-562D-4C17-87ED-8BE5AB9D95A9}" srcOrd="0" destOrd="0" presId="urn:microsoft.com/office/officeart/2005/8/layout/hierarchy6"/>
    <dgm:cxn modelId="{429926F0-4400-489D-828E-0DE619B13E75}" type="presParOf" srcId="{8D373FEB-F385-47DA-9417-7602EE26B8AF}" destId="{71049F7D-E518-4F25-8467-02911F7CCD25}" srcOrd="1" destOrd="0" presId="urn:microsoft.com/office/officeart/2005/8/layout/hierarchy6"/>
    <dgm:cxn modelId="{939A71D7-85D8-4B59-A39B-93F5F5156765}" type="presParOf" srcId="{71049F7D-E518-4F25-8467-02911F7CCD25}" destId="{B6100915-B44C-4D06-B91C-E0771EB2F302}" srcOrd="0" destOrd="0" presId="urn:microsoft.com/office/officeart/2005/8/layout/hierarchy6"/>
    <dgm:cxn modelId="{4F08B4A4-1D0D-4CBF-A3F4-743F5B6396C2}" type="presParOf" srcId="{71049F7D-E518-4F25-8467-02911F7CCD25}" destId="{ADEBF74D-6070-4AD0-9A3F-57A0454260A4}" srcOrd="1" destOrd="0" presId="urn:microsoft.com/office/officeart/2005/8/layout/hierarchy6"/>
    <dgm:cxn modelId="{0F2B574A-CBF3-4BB6-8BB2-02FD5A4371F3}" type="presParOf" srcId="{ADEBF74D-6070-4AD0-9A3F-57A0454260A4}" destId="{EA44317B-6169-4968-9FC7-5320278FF06D}" srcOrd="0" destOrd="0" presId="urn:microsoft.com/office/officeart/2005/8/layout/hierarchy6"/>
    <dgm:cxn modelId="{647066A6-677A-48AA-BD1E-11525C4DFFCF}" type="presParOf" srcId="{ADEBF74D-6070-4AD0-9A3F-57A0454260A4}" destId="{8AE5219F-A6DC-4F0D-AA8C-A6AA71C125ED}" srcOrd="1" destOrd="0" presId="urn:microsoft.com/office/officeart/2005/8/layout/hierarchy6"/>
    <dgm:cxn modelId="{EB6473FB-CAD2-4023-90B3-C1BAC6313135}" type="presParOf" srcId="{C0C593A9-023F-44E9-B74D-1ADCB0684E21}" destId="{D7197E3B-2584-4293-B363-A308D18A2D2D}" srcOrd="2" destOrd="0" presId="urn:microsoft.com/office/officeart/2005/8/layout/hierarchy6"/>
    <dgm:cxn modelId="{7571862A-5683-4168-A4C3-1326A9DB56B4}" type="presParOf" srcId="{C0C593A9-023F-44E9-B74D-1ADCB0684E21}" destId="{F9749017-A128-454D-8FF4-F0FC63B4966C}" srcOrd="3" destOrd="0" presId="urn:microsoft.com/office/officeart/2005/8/layout/hierarchy6"/>
    <dgm:cxn modelId="{85266613-22A4-498F-A8AD-8B3EBA8CBEFE}" type="presParOf" srcId="{F9749017-A128-454D-8FF4-F0FC63B4966C}" destId="{9E026F51-D54F-48F5-B853-59C0810D9DC7}" srcOrd="0" destOrd="0" presId="urn:microsoft.com/office/officeart/2005/8/layout/hierarchy6"/>
    <dgm:cxn modelId="{65AFE42B-A326-4B18-91BC-E90009E980C7}" type="presParOf" srcId="{F9749017-A128-454D-8FF4-F0FC63B4966C}" destId="{540DAA80-BC41-4EE7-AA2D-560005A69DCA}" srcOrd="1" destOrd="0" presId="urn:microsoft.com/office/officeart/2005/8/layout/hierarchy6"/>
    <dgm:cxn modelId="{938A59DA-2CBB-4237-B406-DDE3A5867EC7}" type="presParOf" srcId="{540DAA80-BC41-4EE7-AA2D-560005A69DCA}" destId="{B4767D75-B43D-45B2-B1FE-4E68118B606B}" srcOrd="0" destOrd="0" presId="urn:microsoft.com/office/officeart/2005/8/layout/hierarchy6"/>
    <dgm:cxn modelId="{AC2FDCFC-CED0-491D-A33C-B112FC192465}" type="presParOf" srcId="{540DAA80-BC41-4EE7-AA2D-560005A69DCA}" destId="{7BD7A6CE-CE0A-4DE4-A11B-22DE2EB2FE56}" srcOrd="1" destOrd="0" presId="urn:microsoft.com/office/officeart/2005/8/layout/hierarchy6"/>
    <dgm:cxn modelId="{623E8413-82B1-4CBA-8BF2-E3D85C14A3D0}" type="presParOf" srcId="{7BD7A6CE-CE0A-4DE4-A11B-22DE2EB2FE56}" destId="{320DD3BC-1DDE-49F7-BCA9-0D00875CA535}" srcOrd="0" destOrd="0" presId="urn:microsoft.com/office/officeart/2005/8/layout/hierarchy6"/>
    <dgm:cxn modelId="{A4FDEDF0-7D01-4493-B2F0-B9B801E00A60}" type="presParOf" srcId="{7BD7A6CE-CE0A-4DE4-A11B-22DE2EB2FE56}" destId="{8E095EC0-A7C0-4F2B-A25C-47BE6B0233CA}" srcOrd="1" destOrd="0" presId="urn:microsoft.com/office/officeart/2005/8/layout/hierarchy6"/>
    <dgm:cxn modelId="{6A788CB9-D380-4323-B056-FB88434B5AC8}" type="presParOf" srcId="{C0C593A9-023F-44E9-B74D-1ADCB0684E21}" destId="{FD166BE1-2E94-47BD-A857-CA2BC1DF5C3E}" srcOrd="4" destOrd="0" presId="urn:microsoft.com/office/officeart/2005/8/layout/hierarchy6"/>
    <dgm:cxn modelId="{5699EFFB-7F7B-4838-974D-D22028CFC5D6}" type="presParOf" srcId="{C0C593A9-023F-44E9-B74D-1ADCB0684E21}" destId="{09A30794-7D5D-495B-A93B-B879DB43DEA9}" srcOrd="5" destOrd="0" presId="urn:microsoft.com/office/officeart/2005/8/layout/hierarchy6"/>
    <dgm:cxn modelId="{787DA944-2A71-4D97-B678-610E1138873E}" type="presParOf" srcId="{09A30794-7D5D-495B-A93B-B879DB43DEA9}" destId="{14650476-6942-4B60-BC4E-441AD98EE2C3}" srcOrd="0" destOrd="0" presId="urn:microsoft.com/office/officeart/2005/8/layout/hierarchy6"/>
    <dgm:cxn modelId="{F439413C-FFFF-451F-A0B7-3DB0265412C2}" type="presParOf" srcId="{09A30794-7D5D-495B-A93B-B879DB43DEA9}" destId="{07B2BCE3-4FE2-4530-A307-02CA687A2891}" srcOrd="1" destOrd="0" presId="urn:microsoft.com/office/officeart/2005/8/layout/hierarchy6"/>
    <dgm:cxn modelId="{FF85CCE4-4F36-431F-9E7A-A6462F26B221}" type="presParOf" srcId="{07B2BCE3-4FE2-4530-A307-02CA687A2891}" destId="{81EF6C92-9DAC-4E31-B4B5-BDC7F78221FA}" srcOrd="0" destOrd="0" presId="urn:microsoft.com/office/officeart/2005/8/layout/hierarchy6"/>
    <dgm:cxn modelId="{C24D3083-A02C-4C41-B436-F90B1EB9C05D}" type="presParOf" srcId="{07B2BCE3-4FE2-4530-A307-02CA687A2891}" destId="{C75881AE-0F7E-4F83-9D59-13B0A4A3AC1B}" srcOrd="1" destOrd="0" presId="urn:microsoft.com/office/officeart/2005/8/layout/hierarchy6"/>
    <dgm:cxn modelId="{13544F8E-59D9-47D8-94B1-C6758E961AD5}" type="presParOf" srcId="{C75881AE-0F7E-4F83-9D59-13B0A4A3AC1B}" destId="{754F3DF6-5315-473C-8616-DE4AA2D8960B}" srcOrd="0" destOrd="0" presId="urn:microsoft.com/office/officeart/2005/8/layout/hierarchy6"/>
    <dgm:cxn modelId="{866D6405-73BE-42C5-B18E-EF2A587ECC9D}" type="presParOf" srcId="{C75881AE-0F7E-4F83-9D59-13B0A4A3AC1B}" destId="{8021902A-7431-40F2-8FBB-1291B05ACE19}" srcOrd="1" destOrd="0" presId="urn:microsoft.com/office/officeart/2005/8/layout/hierarchy6"/>
    <dgm:cxn modelId="{479F73F0-BB96-4B1A-9758-0DD48F666AB7}" type="presParOf" srcId="{58BC2838-507B-41D6-8EA3-5529D3E2CFA6}" destId="{1F28B943-FDB6-4430-B516-392436B0525E}" srcOrd="1" destOrd="0" presId="urn:microsoft.com/office/officeart/2005/8/layout/hierarchy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8B7F1EE-D651-476B-9322-A4932813C038}">
      <dsp:nvSpPr>
        <dsp:cNvPr id="0" name=""/>
        <dsp:cNvSpPr/>
      </dsp:nvSpPr>
      <dsp:spPr>
        <a:xfrm>
          <a:off x="3733800" y="2207574"/>
          <a:ext cx="2641690" cy="45847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9237"/>
              </a:lnTo>
              <a:lnTo>
                <a:pt x="2641690" y="229237"/>
              </a:lnTo>
              <a:lnTo>
                <a:pt x="2641690" y="4584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CD991BD-7803-49DC-8B24-EFA043BF0D73}">
      <dsp:nvSpPr>
        <dsp:cNvPr id="0" name=""/>
        <dsp:cNvSpPr/>
      </dsp:nvSpPr>
      <dsp:spPr>
        <a:xfrm>
          <a:off x="3688080" y="2207574"/>
          <a:ext cx="91440" cy="45847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84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D28804-F674-478C-94C7-FD5E41B58786}">
      <dsp:nvSpPr>
        <dsp:cNvPr id="0" name=""/>
        <dsp:cNvSpPr/>
      </dsp:nvSpPr>
      <dsp:spPr>
        <a:xfrm>
          <a:off x="1092109" y="2207574"/>
          <a:ext cx="2641690" cy="458475"/>
        </a:xfrm>
        <a:custGeom>
          <a:avLst/>
          <a:gdLst/>
          <a:ahLst/>
          <a:cxnLst/>
          <a:rect l="0" t="0" r="0" b="0"/>
          <a:pathLst>
            <a:path>
              <a:moveTo>
                <a:pt x="2641690" y="0"/>
              </a:moveTo>
              <a:lnTo>
                <a:pt x="2641690" y="229237"/>
              </a:lnTo>
              <a:lnTo>
                <a:pt x="0" y="229237"/>
              </a:lnTo>
              <a:lnTo>
                <a:pt x="0" y="45847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91E444-DBE0-49CD-BC68-845E1E7ABD04}">
      <dsp:nvSpPr>
        <dsp:cNvPr id="0" name=""/>
        <dsp:cNvSpPr/>
      </dsp:nvSpPr>
      <dsp:spPr>
        <a:xfrm>
          <a:off x="2642192" y="1115967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vedoucí</a:t>
          </a:r>
          <a:endParaRPr lang="cs-CZ" sz="3200" kern="1200" dirty="0"/>
        </a:p>
      </dsp:txBody>
      <dsp:txXfrm>
        <a:off x="2642192" y="1115967"/>
        <a:ext cx="2183215" cy="1091607"/>
      </dsp:txXfrm>
    </dsp:sp>
    <dsp:sp modelId="{230674AF-B04B-494E-A9D9-6F9F59DD0636}">
      <dsp:nvSpPr>
        <dsp:cNvPr id="0" name=""/>
        <dsp:cNvSpPr/>
      </dsp:nvSpPr>
      <dsp:spPr>
        <a:xfrm>
          <a:off x="501" y="2666050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podřízený</a:t>
          </a:r>
          <a:endParaRPr lang="cs-CZ" sz="3200" kern="1200" dirty="0"/>
        </a:p>
      </dsp:txBody>
      <dsp:txXfrm>
        <a:off x="501" y="2666050"/>
        <a:ext cx="2183215" cy="1091607"/>
      </dsp:txXfrm>
    </dsp:sp>
    <dsp:sp modelId="{42CBDBC8-7B27-484A-934C-F733D3E32A7F}">
      <dsp:nvSpPr>
        <dsp:cNvPr id="0" name=""/>
        <dsp:cNvSpPr/>
      </dsp:nvSpPr>
      <dsp:spPr>
        <a:xfrm>
          <a:off x="2642192" y="2666050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podřízený</a:t>
          </a:r>
          <a:endParaRPr lang="cs-CZ" sz="3200" kern="1200" dirty="0"/>
        </a:p>
      </dsp:txBody>
      <dsp:txXfrm>
        <a:off x="2642192" y="2666050"/>
        <a:ext cx="2183215" cy="1091607"/>
      </dsp:txXfrm>
    </dsp:sp>
    <dsp:sp modelId="{1972DE97-90B4-4586-B723-5814854677B1}">
      <dsp:nvSpPr>
        <dsp:cNvPr id="0" name=""/>
        <dsp:cNvSpPr/>
      </dsp:nvSpPr>
      <dsp:spPr>
        <a:xfrm>
          <a:off x="5283883" y="2666050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podřízený</a:t>
          </a:r>
          <a:endParaRPr lang="cs-CZ" sz="3200" kern="1200" dirty="0"/>
        </a:p>
      </dsp:txBody>
      <dsp:txXfrm>
        <a:off x="5283883" y="2666050"/>
        <a:ext cx="2183215" cy="109160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00D6402-7318-4AD1-81BE-CA549E78D64D}">
      <dsp:nvSpPr>
        <dsp:cNvPr id="0" name=""/>
        <dsp:cNvSpPr/>
      </dsp:nvSpPr>
      <dsp:spPr>
        <a:xfrm>
          <a:off x="3504562" y="1432533"/>
          <a:ext cx="229237" cy="1004279"/>
        </a:xfrm>
        <a:custGeom>
          <a:avLst/>
          <a:gdLst/>
          <a:ahLst/>
          <a:cxnLst/>
          <a:rect l="0" t="0" r="0" b="0"/>
          <a:pathLst>
            <a:path>
              <a:moveTo>
                <a:pt x="229237" y="0"/>
              </a:moveTo>
              <a:lnTo>
                <a:pt x="229237" y="1004279"/>
              </a:lnTo>
              <a:lnTo>
                <a:pt x="0" y="100427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910C85-CB4A-438B-9346-7120DAA307A7}">
      <dsp:nvSpPr>
        <dsp:cNvPr id="0" name=""/>
        <dsp:cNvSpPr/>
      </dsp:nvSpPr>
      <dsp:spPr>
        <a:xfrm>
          <a:off x="3733800" y="1432533"/>
          <a:ext cx="2641690" cy="20085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79320"/>
              </a:lnTo>
              <a:lnTo>
                <a:pt x="2641690" y="1779320"/>
              </a:lnTo>
              <a:lnTo>
                <a:pt x="2641690" y="200855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0A06CD-4B27-4FB0-9049-32FBC692CB0A}">
      <dsp:nvSpPr>
        <dsp:cNvPr id="0" name=""/>
        <dsp:cNvSpPr/>
      </dsp:nvSpPr>
      <dsp:spPr>
        <a:xfrm>
          <a:off x="3688080" y="1432533"/>
          <a:ext cx="91440" cy="200855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0855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96E2A2-0006-4E5E-850F-A3986DA73C19}">
      <dsp:nvSpPr>
        <dsp:cNvPr id="0" name=""/>
        <dsp:cNvSpPr/>
      </dsp:nvSpPr>
      <dsp:spPr>
        <a:xfrm>
          <a:off x="1092109" y="1432533"/>
          <a:ext cx="2641690" cy="2008558"/>
        </a:xfrm>
        <a:custGeom>
          <a:avLst/>
          <a:gdLst/>
          <a:ahLst/>
          <a:cxnLst/>
          <a:rect l="0" t="0" r="0" b="0"/>
          <a:pathLst>
            <a:path>
              <a:moveTo>
                <a:pt x="2641690" y="0"/>
              </a:moveTo>
              <a:lnTo>
                <a:pt x="2641690" y="1779320"/>
              </a:lnTo>
              <a:lnTo>
                <a:pt x="0" y="1779320"/>
              </a:lnTo>
              <a:lnTo>
                <a:pt x="0" y="2008558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2E5D82C-BFFF-47C2-B1E5-B6E7B9BB49A2}">
      <dsp:nvSpPr>
        <dsp:cNvPr id="0" name=""/>
        <dsp:cNvSpPr/>
      </dsp:nvSpPr>
      <dsp:spPr>
        <a:xfrm>
          <a:off x="2642192" y="340925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vedoucí</a:t>
          </a:r>
          <a:endParaRPr lang="cs-CZ" sz="3200" kern="1200" dirty="0"/>
        </a:p>
      </dsp:txBody>
      <dsp:txXfrm>
        <a:off x="2642192" y="340925"/>
        <a:ext cx="2183215" cy="1091607"/>
      </dsp:txXfrm>
    </dsp:sp>
    <dsp:sp modelId="{7AF4DEE6-70C2-4700-AE5F-0789DC17C215}">
      <dsp:nvSpPr>
        <dsp:cNvPr id="0" name=""/>
        <dsp:cNvSpPr/>
      </dsp:nvSpPr>
      <dsp:spPr>
        <a:xfrm>
          <a:off x="501" y="3441091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podřízený</a:t>
          </a:r>
          <a:endParaRPr lang="cs-CZ" sz="3200" kern="1200" dirty="0"/>
        </a:p>
      </dsp:txBody>
      <dsp:txXfrm>
        <a:off x="501" y="3441091"/>
        <a:ext cx="2183215" cy="1091607"/>
      </dsp:txXfrm>
    </dsp:sp>
    <dsp:sp modelId="{DD827482-CD26-46CD-9802-04172624DAD3}">
      <dsp:nvSpPr>
        <dsp:cNvPr id="0" name=""/>
        <dsp:cNvSpPr/>
      </dsp:nvSpPr>
      <dsp:spPr>
        <a:xfrm>
          <a:off x="2642192" y="3441091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podřízený</a:t>
          </a:r>
          <a:endParaRPr lang="cs-CZ" sz="3200" kern="1200" dirty="0"/>
        </a:p>
      </dsp:txBody>
      <dsp:txXfrm>
        <a:off x="2642192" y="3441091"/>
        <a:ext cx="2183215" cy="1091607"/>
      </dsp:txXfrm>
    </dsp:sp>
    <dsp:sp modelId="{553CFC97-4487-40F5-8EE7-90023DE8B03B}">
      <dsp:nvSpPr>
        <dsp:cNvPr id="0" name=""/>
        <dsp:cNvSpPr/>
      </dsp:nvSpPr>
      <dsp:spPr>
        <a:xfrm>
          <a:off x="5283883" y="3441091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podřízený</a:t>
          </a:r>
          <a:endParaRPr lang="cs-CZ" sz="3200" kern="1200" dirty="0"/>
        </a:p>
      </dsp:txBody>
      <dsp:txXfrm>
        <a:off x="5283883" y="3441091"/>
        <a:ext cx="2183215" cy="1091607"/>
      </dsp:txXfrm>
    </dsp:sp>
    <dsp:sp modelId="{57923F9A-CA5F-437F-86E4-D49277A4FAA4}">
      <dsp:nvSpPr>
        <dsp:cNvPr id="0" name=""/>
        <dsp:cNvSpPr/>
      </dsp:nvSpPr>
      <dsp:spPr>
        <a:xfrm>
          <a:off x="1321346" y="1891008"/>
          <a:ext cx="2183215" cy="10916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štáb</a:t>
          </a:r>
          <a:endParaRPr lang="cs-CZ" sz="3200" kern="1200" dirty="0"/>
        </a:p>
      </dsp:txBody>
      <dsp:txXfrm>
        <a:off x="1321346" y="1891008"/>
        <a:ext cx="2183215" cy="109160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A07A7A5-2A03-4CF6-8EF5-D0883AC68BBA}">
      <dsp:nvSpPr>
        <dsp:cNvPr id="0" name=""/>
        <dsp:cNvSpPr/>
      </dsp:nvSpPr>
      <dsp:spPr>
        <a:xfrm>
          <a:off x="2773002" y="2793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ředitel</a:t>
          </a:r>
          <a:endParaRPr lang="cs-CZ" sz="3200" kern="1200" dirty="0"/>
        </a:p>
      </dsp:txBody>
      <dsp:txXfrm>
        <a:off x="2773002" y="2793"/>
        <a:ext cx="1921594" cy="1281062"/>
      </dsp:txXfrm>
    </dsp:sp>
    <dsp:sp modelId="{733D90D7-DE8A-4BF2-9BAF-CBE69F73A6A5}">
      <dsp:nvSpPr>
        <dsp:cNvPr id="0" name=""/>
        <dsp:cNvSpPr/>
      </dsp:nvSpPr>
      <dsp:spPr>
        <a:xfrm>
          <a:off x="1235727" y="1283855"/>
          <a:ext cx="2498072" cy="512425"/>
        </a:xfrm>
        <a:custGeom>
          <a:avLst/>
          <a:gdLst/>
          <a:ahLst/>
          <a:cxnLst/>
          <a:rect l="0" t="0" r="0" b="0"/>
          <a:pathLst>
            <a:path>
              <a:moveTo>
                <a:pt x="2498072" y="0"/>
              </a:moveTo>
              <a:lnTo>
                <a:pt x="2498072" y="256212"/>
              </a:lnTo>
              <a:lnTo>
                <a:pt x="0" y="256212"/>
              </a:lnTo>
              <a:lnTo>
                <a:pt x="0" y="5124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0C4E14-562D-4C17-87ED-8BE5AB9D95A9}">
      <dsp:nvSpPr>
        <dsp:cNvPr id="0" name=""/>
        <dsp:cNvSpPr/>
      </dsp:nvSpPr>
      <dsp:spPr>
        <a:xfrm>
          <a:off x="274930" y="1796281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Vedoucí A</a:t>
          </a:r>
          <a:endParaRPr lang="cs-CZ" sz="3200" kern="1200" dirty="0"/>
        </a:p>
      </dsp:txBody>
      <dsp:txXfrm>
        <a:off x="274930" y="1796281"/>
        <a:ext cx="1921594" cy="1281062"/>
      </dsp:txXfrm>
    </dsp:sp>
    <dsp:sp modelId="{B6100915-B44C-4D06-B91C-E0771EB2F302}">
      <dsp:nvSpPr>
        <dsp:cNvPr id="0" name=""/>
        <dsp:cNvSpPr/>
      </dsp:nvSpPr>
      <dsp:spPr>
        <a:xfrm>
          <a:off x="1190007" y="3077343"/>
          <a:ext cx="91440" cy="5124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242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44317B-6169-4968-9FC7-5320278FF06D}">
      <dsp:nvSpPr>
        <dsp:cNvPr id="0" name=""/>
        <dsp:cNvSpPr/>
      </dsp:nvSpPr>
      <dsp:spPr>
        <a:xfrm>
          <a:off x="274930" y="3589769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Podřízený A</a:t>
          </a:r>
          <a:endParaRPr lang="cs-CZ" sz="2800" kern="1200" dirty="0"/>
        </a:p>
      </dsp:txBody>
      <dsp:txXfrm>
        <a:off x="274930" y="3589769"/>
        <a:ext cx="1921594" cy="1281062"/>
      </dsp:txXfrm>
    </dsp:sp>
    <dsp:sp modelId="{D7197E3B-2584-4293-B363-A308D18A2D2D}">
      <dsp:nvSpPr>
        <dsp:cNvPr id="0" name=""/>
        <dsp:cNvSpPr/>
      </dsp:nvSpPr>
      <dsp:spPr>
        <a:xfrm>
          <a:off x="3688080" y="1283855"/>
          <a:ext cx="91440" cy="5124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24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026F51-D54F-48F5-B853-59C0810D9DC7}">
      <dsp:nvSpPr>
        <dsp:cNvPr id="0" name=""/>
        <dsp:cNvSpPr/>
      </dsp:nvSpPr>
      <dsp:spPr>
        <a:xfrm>
          <a:off x="2773002" y="1796281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Vedoucí B</a:t>
          </a:r>
          <a:endParaRPr lang="cs-CZ" sz="3200" kern="1200" dirty="0"/>
        </a:p>
      </dsp:txBody>
      <dsp:txXfrm>
        <a:off x="2773002" y="1796281"/>
        <a:ext cx="1921594" cy="1281062"/>
      </dsp:txXfrm>
    </dsp:sp>
    <dsp:sp modelId="{B4767D75-B43D-45B2-B1FE-4E68118B606B}">
      <dsp:nvSpPr>
        <dsp:cNvPr id="0" name=""/>
        <dsp:cNvSpPr/>
      </dsp:nvSpPr>
      <dsp:spPr>
        <a:xfrm>
          <a:off x="3688080" y="3077343"/>
          <a:ext cx="91440" cy="5124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242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0DD3BC-1DDE-49F7-BCA9-0D00875CA535}">
      <dsp:nvSpPr>
        <dsp:cNvPr id="0" name=""/>
        <dsp:cNvSpPr/>
      </dsp:nvSpPr>
      <dsp:spPr>
        <a:xfrm>
          <a:off x="2773002" y="3589769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Podřízený B</a:t>
          </a:r>
          <a:endParaRPr lang="cs-CZ" sz="2800" kern="1200" dirty="0"/>
        </a:p>
      </dsp:txBody>
      <dsp:txXfrm>
        <a:off x="2773002" y="3589769"/>
        <a:ext cx="1921594" cy="1281062"/>
      </dsp:txXfrm>
    </dsp:sp>
    <dsp:sp modelId="{FD166BE1-2E94-47BD-A857-CA2BC1DF5C3E}">
      <dsp:nvSpPr>
        <dsp:cNvPr id="0" name=""/>
        <dsp:cNvSpPr/>
      </dsp:nvSpPr>
      <dsp:spPr>
        <a:xfrm>
          <a:off x="3733800" y="1283855"/>
          <a:ext cx="2498072" cy="5124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6212"/>
              </a:lnTo>
              <a:lnTo>
                <a:pt x="2498072" y="256212"/>
              </a:lnTo>
              <a:lnTo>
                <a:pt x="2498072" y="51242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650476-6942-4B60-BC4E-441AD98EE2C3}">
      <dsp:nvSpPr>
        <dsp:cNvPr id="0" name=""/>
        <dsp:cNvSpPr/>
      </dsp:nvSpPr>
      <dsp:spPr>
        <a:xfrm>
          <a:off x="5271075" y="1796281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Vedoucí C</a:t>
          </a:r>
          <a:endParaRPr lang="cs-CZ" sz="3200" kern="1200" dirty="0"/>
        </a:p>
      </dsp:txBody>
      <dsp:txXfrm>
        <a:off x="5271075" y="1796281"/>
        <a:ext cx="1921594" cy="1281062"/>
      </dsp:txXfrm>
    </dsp:sp>
    <dsp:sp modelId="{81EF6C92-9DAC-4E31-B4B5-BDC7F78221FA}">
      <dsp:nvSpPr>
        <dsp:cNvPr id="0" name=""/>
        <dsp:cNvSpPr/>
      </dsp:nvSpPr>
      <dsp:spPr>
        <a:xfrm>
          <a:off x="6186152" y="3077343"/>
          <a:ext cx="91440" cy="51242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1242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4F3DF6-5315-473C-8616-DE4AA2D8960B}">
      <dsp:nvSpPr>
        <dsp:cNvPr id="0" name=""/>
        <dsp:cNvSpPr/>
      </dsp:nvSpPr>
      <dsp:spPr>
        <a:xfrm>
          <a:off x="5271075" y="3589769"/>
          <a:ext cx="1921594" cy="128106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Podřízený C</a:t>
          </a:r>
          <a:endParaRPr lang="cs-CZ" sz="2800" kern="1200" dirty="0"/>
        </a:p>
      </dsp:txBody>
      <dsp:txXfrm>
        <a:off x="5271075" y="3589769"/>
        <a:ext cx="1921594" cy="12810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6">
  <dgm:title val=""/>
  <dgm:desc val=""/>
  <dgm:catLst>
    <dgm:cat type="hierarchy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 refType="w" fact="0.3"/>
              <dgm:constr type="t" for="ch" forName="hierFlow"/>
              <dgm:constr type="r" for="ch" forName="hierFlow" refType="w" fact="0.98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/>
              <dgm:constr type="r" for="ch" forName="hierFlow" refType="w" fact="0.7"/>
              <dgm:constr type="b" for="ch" forName="hierFlow" refType="h" fact="0.98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w" for="des" forName="level1Shape" refType="w"/>
              <dgm:constr type="h" for="des" forName="level1Shape" refType="w" refFor="des" refForName="level1Shape" fact="0.66667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h" refFor="des" refForName="level1Shape" op="equ" fact="0.4"/>
              <dgm:constr type="sibSp" for="des" forName="hierChild1" refType="w" refFor="des" refForName="level1Shape" op="equ" fact="0.3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h" refFor="des" refForName="level1Shape" op="equ"/>
              <dgm:constr type="userB" for="des" refType="sp" refFor="des" op="equ"/>
              <dgm:constr type="h" for="des" forName="firstBuf" refType="h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w" for="des" forName="level1Shape" refType="w"/>
          <dgm:constr type="h" for="des" forName="level1Shape" refType="w" refFor="des" refForName="level1Shape" fact="0.66667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h" refFor="des" refForName="level1Shape" op="equ" fact="0.4"/>
          <dgm:constr type="sibSp" for="des" forName="hierChild1" refType="w" refFor="des" refForName="level1Shape" op="equ" fact="0.3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h" refFor="des" refForName="level1Shape" op="equ"/>
          <dgm:constr type="userB" for="des" refType="sp" refFor="des" op="equ"/>
          <dgm:constr type="h" for="des" forName="firstBuf" refType="h" refFor="des" refForName="level1Shape" fact="0.1"/>
        </dgm:constrLst>
      </dgm:else>
    </dgm:choose>
    <dgm:ruleLst/>
    <dgm:layoutNode name="hierFlow">
      <dgm:alg type="lin">
        <dgm:param type="linDir" val="fromT"/>
        <dgm:param type="nodeVertAlign" val="t"/>
        <dgm:param type="vertAlign" val="t"/>
        <dgm:param type="nodeHorzAlign" val="ctr"/>
        <dgm:param type="fallback" val="2D"/>
      </dgm:alg>
      <dgm:shape xmlns:r="http://schemas.openxmlformats.org/officeDocument/2006/relationships" r:blip="">
        <dgm:adjLst/>
      </dgm:shape>
      <dgm:presOf/>
      <dgm:constrLst/>
      <dgm:ruleLst/>
      <dgm:choose name="Name6">
        <dgm:if name="Name7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8"/>
      </dgm:choose>
      <dgm:layoutNode name="hierChild1">
        <dgm:varLst>
          <dgm:chPref val="1"/>
          <dgm:animOne val="branch"/>
          <dgm:animLvl val="lvl"/>
        </dgm:varLst>
        <dgm:choose name="Name9">
          <dgm:if name="Name10" func="var" arg="dir" op="equ" val="norm">
            <dgm:alg type="hierChild">
              <dgm:param type="linDir" val="fromL"/>
              <dgm:param type="vertAlign" val="t"/>
            </dgm:alg>
          </dgm:if>
          <dgm:else name="Name11">
            <dgm:alg type="hierChild">
              <dgm:param type="linDir" val="fromR"/>
              <dgm:param type="vertAlign" val="t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primFontSz" for="des" ptType="node" op="equ"/>
        </dgm:constrLst>
        <dgm:ruleLst/>
        <dgm:forEach name="Name12" axis="ch" cnt="3">
          <dgm:forEach name="Name13" axis="self" ptType="node">
            <dgm:layoutNode name="Name14">
              <dgm:alg type="hierRoot"/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primFontSz" val="65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15">
                  <dgm:if name="Name16" func="var" arg="dir" op="equ" val="norm">
                    <dgm:alg type="hierChild">
                      <dgm:param type="linDir" val="fromL"/>
                    </dgm:alg>
                  </dgm:if>
                  <dgm:else name="Name17">
                    <dgm:alg type="hierChild">
                      <dgm:param type="linDir" val="from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18" axis="self" ptType="parTrans" cnt="1">
                    <dgm:layoutNode name="Name19">
                      <dgm:alg type="conn"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tCtr"/>
                      </dgm:alg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1"/>
                        <dgm:constr type="begPad"/>
                        <dgm:constr type="endPad"/>
                      </dgm:constrLst>
                      <dgm:ruleLst/>
                    </dgm:layoutNode>
                  </dgm:forEach>
                  <dgm:forEach name="Name20" axis="self" ptType="node">
                    <dgm:layoutNode name="Name21">
                      <dgm:alg type="hierRoot"/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primFontSz" val="65"/>
                          <dgm:constr type="tMarg" refType="primFontSz" fact="0.3"/>
                          <dgm:constr type="bMarg" refType="primFontSz" fact="0.3"/>
                          <dgm:constr type="lMarg" refType="primFontSz" fact="0.3"/>
                          <dgm:constr type="r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22">
                          <dgm:if name="Name23" func="var" arg="dir" op="equ" val="norm">
                            <dgm:alg type="hierChild">
                              <dgm:param type="linDir" val="fromL"/>
                            </dgm:alg>
                          </dgm:if>
                          <dgm:else name="Name24">
                            <dgm:alg type="hierChild">
                              <dgm:param type="linDir" val="from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25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alg type="lin">
        <dgm:param type="linDir" val="fromT"/>
        <dgm:param type="nodeVertAlign" val="t"/>
        <dgm:param type="vertAlign" val="t"/>
        <dgm:param type="nodeHorzAlign" val="ctr"/>
      </dgm:alg>
      <dgm:shape xmlns:r="http://schemas.openxmlformats.org/officeDocument/2006/relationships" r:blip="">
        <dgm:adjLst/>
      </dgm:shape>
      <dgm:presOf/>
      <dgm:constrLst>
        <dgm:constr type="userB"/>
        <dgm:constr type="w" for="ch" forName="rectComp" refType="w"/>
        <dgm:constr type="h" for="ch" forName="rectComp" refType="h"/>
        <dgm:constr type="w" for="des" forName="bgRect" refType="w"/>
        <dgm:constr type="primFontSz" for="des" forName="bgRectTx" op="equ"/>
      </dgm:constrLst>
      <dgm:ruleLst/>
      <dgm:forEach name="Name26" axis="ch" ptType="node" st="2">
        <dgm:layoutNode name="rectComp">
          <dgm:alg type="composite">
            <dgm:param type="vertAlign" val="t"/>
            <dgm:param type="horzAlign" val="ctr"/>
          </dgm:alg>
          <dgm:shape xmlns:r="http://schemas.openxmlformats.org/officeDocument/2006/relationships" r:blip="">
            <dgm:adjLst/>
          </dgm:shape>
          <dgm:presOf/>
          <dgm:choose name="Name27">
            <dgm:if name="Name28" func="var" arg="dir" op="equ" val="norm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l" for="ch" forName="bgRectTx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if>
            <dgm:else name="Name29">
              <dgm:constrLst>
                <dgm:constr type="userA"/>
                <dgm:constr type="l" for="ch" forName="bgRect"/>
                <dgm:constr type="t" for="ch" forName="bgRect"/>
                <dgm:constr type="h" for="ch" forName="bgRect" refType="userA" fact="1.2"/>
                <dgm:constr type="r" for="ch" forName="bgRectTx" refType="w"/>
                <dgm:constr type="t" for="ch" forName="bgRectTx"/>
                <dgm:constr type="w" for="ch" forName="bgRectTx" refType="w" refFor="ch" refForName="bgRect" fact="0.3"/>
                <dgm:constr type="h" for="ch" forName="bgRectTx" refType="h" refFor="ch" refForName="bgRect" op="equ"/>
              </dgm:constrLst>
            </dgm:else>
          </dgm:choose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presOf axis="desOrSelf" ptType="node"/>
            <dgm:shape xmlns:r="http://schemas.openxmlformats.org/officeDocument/2006/relationships" type="rect" r:blip="" zOrderOff="-999" hideGeom="1">
              <dgm:adjLst/>
            </dgm:shape>
            <dgm:constrLst>
              <dgm:constr type="primFontSz" val="65"/>
            </dgm:constrLst>
            <dgm:ruleLst>
              <dgm:rule type="primFontSz" val="5" fact="NaN" max="NaN"/>
            </dgm:ruleLst>
          </dgm:layoutNode>
        </dgm:layoutNode>
        <dgm:choose name="Name30">
          <dgm:if name="Name31" axis="self" ptType="node" func="revPos" op="gte" val="2">
            <dgm:layoutNode name="spComp">
              <dgm:alg type="composite">
                <dgm:param type="vertAlign" val="t"/>
                <dgm:param type="horzAlign" val="ctr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vSp"/>
                <dgm:constr type="t" for="ch" forName="vSp"/>
                <dgm:constr type="h" for="ch" forName="vSp" refType="userB"/>
                <dgm:constr type="hOff" for="ch" forName="vSp" refType="userA" fact="-0.2"/>
              </dgm:constrLst>
              <dgm:ruleLst/>
              <dgm:layoutNode name="v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32"/>
        </dgm:choos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CB14317-A9C0-41BA-8F6B-028A575DD096}" type="datetimeFigureOut">
              <a:rPr lang="cs-CZ" smtClean="0"/>
              <a:pPr/>
              <a:t>27.10.2012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F9941EB-85B3-4350-86BD-376088E1EF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Office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kt 13"/>
          <p:cNvGraphicFramePr>
            <a:graphicFrameLocks noChangeAspect="1"/>
          </p:cNvGraphicFramePr>
          <p:nvPr/>
        </p:nvGraphicFramePr>
        <p:xfrm>
          <a:off x="1622425" y="261938"/>
          <a:ext cx="5899150" cy="4772025"/>
        </p:xfrm>
        <a:graphic>
          <a:graphicData uri="http://schemas.openxmlformats.org/presentationml/2006/ole">
            <p:oleObj spid="_x0000_s1026" name="Document" r:id="rId3" imgW="6478633" imgH="9663779" progId="Word.Document.8">
              <p:embed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Organizování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2. </a:t>
            </a:r>
            <a:r>
              <a:rPr lang="cs-CZ" sz="3600" dirty="0"/>
              <a:t>f</a:t>
            </a:r>
            <a:r>
              <a:rPr lang="cs-CZ" sz="3600" dirty="0" smtClean="0"/>
              <a:t>unkce managementu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Pojem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Organizování – </a:t>
            </a:r>
            <a:r>
              <a:rPr lang="cs-CZ" dirty="0" smtClean="0"/>
              <a:t>uspořádávání všech výrobních činitelů (dlouhodobý a oběžný majetek, zaměstnanci) a činností v podniku.</a:t>
            </a:r>
            <a:endParaRPr lang="cs-CZ" dirty="0" smtClean="0">
              <a:latin typeface="Arial" charset="0"/>
            </a:endParaRPr>
          </a:p>
          <a:p>
            <a:pPr>
              <a:buNone/>
            </a:pPr>
            <a:endParaRPr lang="cs-CZ" dirty="0" smtClean="0">
              <a:latin typeface="Arial" charset="0"/>
            </a:endParaRPr>
          </a:p>
          <a:p>
            <a:pPr>
              <a:buNone/>
            </a:pPr>
            <a:r>
              <a:rPr lang="cs-CZ" dirty="0" smtClean="0">
                <a:latin typeface="Arial" charset="0"/>
              </a:rPr>
              <a:t>Mezi jednotlivé útvary a zaměstnance se přidělují úkoly (povinnosti) a pravomoci řešit tyto úkoly a odpovědnost za jejich splnění.</a:t>
            </a:r>
          </a:p>
          <a:p>
            <a:pPr>
              <a:buFont typeface="Wingdings" pitchFamily="2" charset="2"/>
              <a:buChar char="ü"/>
            </a:pP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 organizování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charset="0"/>
              </a:rPr>
              <a:t>Organizování určuje:</a:t>
            </a:r>
          </a:p>
          <a:p>
            <a:r>
              <a:rPr lang="cs-CZ" dirty="0" smtClean="0">
                <a:latin typeface="Arial" charset="0"/>
              </a:rPr>
              <a:t>jak budou probíhat opakované činnosti</a:t>
            </a:r>
          </a:p>
          <a:p>
            <a:r>
              <a:rPr lang="cs-CZ" dirty="0" smtClean="0">
                <a:latin typeface="Arial" charset="0"/>
              </a:rPr>
              <a:t>jak bude organizace vnitřně uspořádána</a:t>
            </a:r>
          </a:p>
          <a:p>
            <a:pPr>
              <a:buNone/>
            </a:pPr>
            <a:endParaRPr lang="cs-CZ" dirty="0" smtClean="0">
              <a:latin typeface="Arial" charset="0"/>
            </a:endParaRPr>
          </a:p>
          <a:p>
            <a:pPr>
              <a:buNone/>
            </a:pPr>
            <a:r>
              <a:rPr lang="cs-CZ" dirty="0" smtClean="0">
                <a:latin typeface="Arial" charset="0"/>
              </a:rPr>
              <a:t>Cílem je uspořádání všech činností v podniku, tzn. </a:t>
            </a:r>
          </a:p>
          <a:p>
            <a:r>
              <a:rPr lang="cs-CZ" dirty="0">
                <a:latin typeface="Arial" charset="0"/>
              </a:rPr>
              <a:t>p</a:t>
            </a:r>
            <a:r>
              <a:rPr lang="cs-CZ" dirty="0" smtClean="0">
                <a:latin typeface="Arial" charset="0"/>
              </a:rPr>
              <a:t>ostup prací</a:t>
            </a:r>
          </a:p>
          <a:p>
            <a:r>
              <a:rPr lang="cs-CZ" dirty="0" smtClean="0">
                <a:latin typeface="Arial" charset="0"/>
              </a:rPr>
              <a:t>kdo, kdy a kde bude práce konat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Delegování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sz="3600" dirty="0" smtClean="0"/>
              <a:t>přidělování úkolů (povinností) mezi jednotlivé útvary a zaměstnance a také přidělování pravomocí řešit tyto úkoly a zodpovídat za jejich splnění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Uveďte příklady pravomoci a odpovědnosti: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stevarda letadla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ředitele hotelu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p</a:t>
            </a:r>
            <a:r>
              <a:rPr lang="cs-CZ" dirty="0" smtClean="0"/>
              <a:t>okojské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v</a:t>
            </a:r>
            <a:r>
              <a:rPr lang="cs-CZ" dirty="0" smtClean="0"/>
              <a:t>edoucí front office</a:t>
            </a:r>
          </a:p>
          <a:p>
            <a:pPr marL="514350" indent="-514350">
              <a:buFont typeface="+mj-lt"/>
              <a:buAutoNum type="alphaLcParenR"/>
            </a:pP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Organizační struktura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vnitřní uspořádání podniku. Součástí struktury </a:t>
            </a:r>
            <a:r>
              <a:rPr lang="cs-CZ" b="1" dirty="0" smtClean="0"/>
              <a:t>je organizační schéma (pavouk).</a:t>
            </a:r>
            <a:r>
              <a:rPr lang="cs-CZ" dirty="0" smtClean="0"/>
              <a:t> Toto schéma znázorňuje: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jsou zorganizovány činnosti v podniku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Jaká je pravomoc, odpovědnost a spolupráce jednotlivých zaměstnanců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Příklady organizačních schémat – liniová struktura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Liniově-štábní struktura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Funkcionální struktura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Přímá spojovací čára 5"/>
          <p:cNvCxnSpPr/>
          <p:nvPr/>
        </p:nvCxnSpPr>
        <p:spPr>
          <a:xfrm>
            <a:off x="2267744" y="4725144"/>
            <a:ext cx="46085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Dokumenty upravující organizaci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Statutární </a:t>
            </a:r>
            <a:r>
              <a:rPr lang="cs-CZ" dirty="0" smtClean="0"/>
              <a:t>– společenská smlouva, stanovy…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Řády – </a:t>
            </a:r>
            <a:r>
              <a:rPr lang="cs-CZ" dirty="0" smtClean="0"/>
              <a:t>organizační řád, pracovní řád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Směrnice – </a:t>
            </a:r>
            <a:r>
              <a:rPr lang="cs-CZ" dirty="0" smtClean="0"/>
              <a:t>poplachová směrnice, bezpečnost a ochrana zdraví, směrnice pro práci s jedy…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Pokyny a instrukce –</a:t>
            </a:r>
            <a:r>
              <a:rPr lang="cs-CZ" dirty="0" smtClean="0"/>
              <a:t> pro používání ochranných pomůcek, protipožárních přístrojů…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Zpracujte graficky organizační schéma hotelu dle vašich znalostí z předmětu – Hotelový provoz.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Ing. Zdeněk Novotný a kol. , Podniková ekonomika 4, </a:t>
            </a:r>
            <a:r>
              <a:rPr lang="cs-CZ" dirty="0" err="1" smtClean="0"/>
              <a:t>Moraviapress</a:t>
            </a:r>
            <a:r>
              <a:rPr lang="cs-CZ" dirty="0" smtClean="0"/>
              <a:t> 2005, ISBN 80-86181-76-6</a:t>
            </a:r>
          </a:p>
          <a:p>
            <a:r>
              <a:rPr lang="cs-CZ" dirty="0" smtClean="0"/>
              <a:t>Ing Petr </a:t>
            </a:r>
            <a:r>
              <a:rPr lang="cs-CZ" dirty="0" err="1" smtClean="0"/>
              <a:t>Klínský</a:t>
            </a:r>
            <a:r>
              <a:rPr lang="cs-CZ" dirty="0" smtClean="0"/>
              <a:t>, Otto M</a:t>
            </a:r>
            <a:r>
              <a:rPr lang="hu-HU" dirty="0" smtClean="0"/>
              <a:t>űnch, Ekonomika 4 pro obchodní akademie a ost.střední školy, Fortuna 2007, ISBN 978-80-7373-003-1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133</TotalTime>
  <Words>289</Words>
  <Application>Microsoft Office PowerPoint</Application>
  <PresentationFormat>Předvádění na obrazovce (4:3)</PresentationFormat>
  <Paragraphs>55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Arkýř</vt:lpstr>
      <vt:lpstr>Microsoft Office Word 97 - 2003 Document</vt:lpstr>
      <vt:lpstr>Snímek 1</vt:lpstr>
      <vt:lpstr>Organizování</vt:lpstr>
      <vt:lpstr>Pojem </vt:lpstr>
      <vt:lpstr>Cíle organizování</vt:lpstr>
      <vt:lpstr>Delegování </vt:lpstr>
      <vt:lpstr>Úkol </vt:lpstr>
      <vt:lpstr>Organizační struktura</vt:lpstr>
      <vt:lpstr>Příklady organizačních schémat – liniová struktura</vt:lpstr>
      <vt:lpstr>Liniově-štábní struktura</vt:lpstr>
      <vt:lpstr>Funkcionální struktura</vt:lpstr>
      <vt:lpstr>Dokumenty upravující organizaci</vt:lpstr>
      <vt:lpstr>Úkol </vt:lpstr>
      <vt:lpstr>Použité citace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Leska</dc:creator>
  <cp:lastModifiedBy>Leska</cp:lastModifiedBy>
  <cp:revision>16</cp:revision>
  <dcterms:created xsi:type="dcterms:W3CDTF">2012-10-24T09:33:23Z</dcterms:created>
  <dcterms:modified xsi:type="dcterms:W3CDTF">2012-10-27T09:41:16Z</dcterms:modified>
</cp:coreProperties>
</file>