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2" r:id="rId3"/>
    <p:sldId id="260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15C886-B376-4951-83B0-70BE2A2DDA6D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585A5E-4AE6-4EB0-A777-96B48E031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431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85A5E-4AE6-4EB0-A777-96B48E03154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242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2AFD5-8592-4618-B485-DF05CA6E848F}" type="datetime1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728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0AE34-6991-4E22-842B-F72BD46F1E9C}" type="datetime1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096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F0E8-A3C8-4CA0-A521-C7E9FD47C474}" type="datetime1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705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747D-ABBA-4555-A71A-8C0F43FFDEC5}" type="datetime1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446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FD957-A09F-4750-AAA4-C0B9B78DE24A}" type="datetime1">
              <a:rPr lang="cs-CZ" smtClean="0"/>
              <a:t>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298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A63B1-1EDC-4F60-B710-B632AC1C51FE}" type="datetime1">
              <a:rPr lang="cs-CZ" smtClean="0"/>
              <a:t>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55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E0E8-843A-43AF-9E2A-A626B39087C5}" type="datetime1">
              <a:rPr lang="cs-CZ" smtClean="0"/>
              <a:t>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38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B9A-E11C-44ED-BC61-A9F0426C6246}" type="datetime1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411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F320E-81D9-4B7E-BDFD-E942B6C560BA}" type="datetime1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087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08B2B-C193-40E6-B73C-B8A15C2F7C39}" type="datetime1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291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C6707-D030-46CF-9202-1B06F2037F6B}" type="datetime1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171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698A2-A6BC-400B-BF3E-7C9C0E0C15CA}" type="datetime1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891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Zrak</a:t>
            </a:r>
            <a:br>
              <a:rPr lang="cs-CZ" dirty="0" smtClean="0"/>
            </a:br>
            <a:r>
              <a:rPr lang="cs-CZ" dirty="0" smtClean="0"/>
              <a:t>VY_32_INOVACE_13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Sada 1</a:t>
            </a:r>
          </a:p>
          <a:p>
            <a:r>
              <a:rPr lang="cs-CZ" dirty="0" smtClean="0"/>
              <a:t>Člověk a jeho zdraví</a:t>
            </a:r>
          </a:p>
          <a:p>
            <a:r>
              <a:rPr lang="cs-CZ" dirty="0" smtClean="0"/>
              <a:t>ZŠ a MŠ Dešná</a:t>
            </a:r>
          </a:p>
          <a:p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5574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07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14" y="1196752"/>
            <a:ext cx="4127364" cy="412736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Šipka doprava 3"/>
          <p:cNvSpPr/>
          <p:nvPr/>
        </p:nvSpPr>
        <p:spPr>
          <a:xfrm rot="1440000">
            <a:off x="1355210" y="2703940"/>
            <a:ext cx="285061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827584" y="3457183"/>
            <a:ext cx="285061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flipH="1" flipV="1">
            <a:off x="4572000" y="3260434"/>
            <a:ext cx="285061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1" y="1734579"/>
            <a:ext cx="1469698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duhovka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301" y="2975869"/>
            <a:ext cx="1401217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rohovka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 flipH="1">
            <a:off x="7021565" y="274425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zornice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6596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14" y="1196752"/>
            <a:ext cx="4127364" cy="412736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glow rad="2286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9" name="Šipka doprava 8"/>
          <p:cNvSpPr/>
          <p:nvPr/>
        </p:nvSpPr>
        <p:spPr>
          <a:xfrm>
            <a:off x="827584" y="3502750"/>
            <a:ext cx="285061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flipH="1" flipV="1">
            <a:off x="4572000" y="3260434"/>
            <a:ext cx="285061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440000">
            <a:off x="1355210" y="2703940"/>
            <a:ext cx="285061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61688" y="1560100"/>
            <a:ext cx="1469698" cy="523220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duhovka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800" y="2999235"/>
            <a:ext cx="1401217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rohovka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3260845"/>
            <a:ext cx="1254126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zornice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5733256"/>
            <a:ext cx="5395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Popište označené části oka a zkontrolujete mezerníkem.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652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i="1" dirty="0" smtClean="0"/>
              <a:t>Google</a:t>
            </a:r>
            <a:r>
              <a:rPr lang="pl-PL" dirty="0" smtClean="0"/>
              <a:t> </a:t>
            </a:r>
            <a:r>
              <a:rPr lang="pl-PL" dirty="0"/>
              <a:t>[online]. 2011 [cit. 2011-03-01]. Oko. Dostupné z WWW: &lt;www.optikavondrus.pisecko.com&gt;.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96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62</Words>
  <Application>Microsoft Office PowerPoint</Application>
  <PresentationFormat>Předvádění na obrazovce (4:3)</PresentationFormat>
  <Paragraphs>19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Zrak VY_32_INOVACE_13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 - kočička</dc:creator>
  <cp:lastModifiedBy>Maruška - kočička</cp:lastModifiedBy>
  <cp:revision>22</cp:revision>
  <dcterms:created xsi:type="dcterms:W3CDTF">2011-02-24T13:33:23Z</dcterms:created>
  <dcterms:modified xsi:type="dcterms:W3CDTF">2011-03-01T15:57:37Z</dcterms:modified>
</cp:coreProperties>
</file>