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FF11DB1-6D6F-4DEB-B4AB-FD9B349D8D1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F742AFC-595A-4C92-96AC-AB7937F568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jupiter/880-jupite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saturn/1833-saturn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uran/1878-ura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lanety.astro.cz/neptun/1797-neptu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eptune_Full_Disk_View_-_GPN-2000-000443.jpg" TargetMode="External"/><Relationship Id="rId3" Type="http://schemas.openxmlformats.org/officeDocument/2006/relationships/hyperlink" Target="http://cs.wikipedia.org/wiki/Soubor:Jupiter-Earth-Spot_comparison.jpg" TargetMode="External"/><Relationship Id="rId7" Type="http://schemas.openxmlformats.org/officeDocument/2006/relationships/hyperlink" Target="http://cs.wikipedia.org/wiki/Soubor:Uranus,_Earth_size_comparison.jpg" TargetMode="External"/><Relationship Id="rId2" Type="http://schemas.openxmlformats.org/officeDocument/2006/relationships/hyperlink" Target="http://cs.wikipedia.org/wiki/Soubor:Jupi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ranus.jpg" TargetMode="External"/><Relationship Id="rId5" Type="http://schemas.openxmlformats.org/officeDocument/2006/relationships/hyperlink" Target="http://cs.wikipedia.org/wiki/Soubor:Saturn.Aurora.HST.UV-Vis-2.png" TargetMode="External"/><Relationship Id="rId10" Type="http://schemas.openxmlformats.org/officeDocument/2006/relationships/image" Target="../media/image11.png"/><Relationship Id="rId4" Type="http://schemas.openxmlformats.org/officeDocument/2006/relationships/hyperlink" Target="http://cs.wikipedia.org/wiki/Soubor:Saturn_(planet)_large.jpg" TargetMode="External"/><Relationship Id="rId9" Type="http://schemas.openxmlformats.org/officeDocument/2006/relationships/hyperlink" Target="http://cs.wikipedia.org/wiki/Soubor:Triton_(moon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7290" y="571480"/>
            <a:ext cx="7406640" cy="235472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Člověk a jeho svět, Přírodověda, Velké planety sluneční soustavy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VY_32_INOVACE_16/III.SADA</a:t>
            </a: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571876"/>
            <a:ext cx="7406640" cy="175260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žáky 5.ročníku, slouží   k výkladu učiva Velké planety sluneční soustavy.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</a:t>
            </a:r>
            <a:r>
              <a:rPr lang="cs-CZ" dirty="0" smtClean="0"/>
              <a:t>učiteli, </a:t>
            </a:r>
            <a:r>
              <a:rPr lang="cs-CZ" dirty="0" smtClean="0"/>
              <a:t>nebo si dělají zápis do sešitu.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Vyhledej informace i planetě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Jupiter.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/jupiter/880-jupiter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Jupiter</a:t>
            </a:r>
            <a:r>
              <a:rPr lang="cs-CZ" dirty="0" smtClean="0"/>
              <a:t> je pátá planeta od Slunce a je největší planetou ve sluneční soustavě.</a:t>
            </a:r>
          </a:p>
          <a:p>
            <a:r>
              <a:rPr lang="cs-CZ" dirty="0" smtClean="0"/>
              <a:t>Jupiter má mnoho měsíců, velikost čtyř z nich je srovnatelná s velikostí Měsíce; ostatní jsou řádově menší.</a:t>
            </a:r>
          </a:p>
          <a:p>
            <a:r>
              <a:rPr lang="cs-CZ" dirty="0" smtClean="0"/>
              <a:t>Jeho hmotnost je větší než hmotnost všech ostatních planet dohromady.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+mn-lt"/>
              </a:rPr>
              <a:t>Jupiter</a:t>
            </a:r>
            <a:endParaRPr lang="cs-CZ" sz="5400" dirty="0">
              <a:latin typeface="+mn-lt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4105284" cy="4105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357430"/>
            <a:ext cx="4079266" cy="4138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Vyhledej informace o planetě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Saturn</a:t>
            </a:r>
            <a:r>
              <a:rPr lang="cs-CZ" sz="3200" dirty="0" smtClean="0">
                <a:latin typeface="+mn-lt"/>
              </a:rPr>
              <a:t>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err="1" smtClean="0">
                <a:latin typeface="+mn-lt"/>
                <a:hlinkClick r:id="rId2"/>
              </a:rPr>
              <a:t>saturn</a:t>
            </a:r>
            <a:r>
              <a:rPr lang="cs-CZ" sz="3200" dirty="0" smtClean="0">
                <a:latin typeface="+mn-lt"/>
                <a:hlinkClick r:id="rId2"/>
              </a:rPr>
              <a:t>/1833-</a:t>
            </a:r>
            <a:r>
              <a:rPr lang="cs-CZ" sz="3200" dirty="0" err="1" smtClean="0">
                <a:latin typeface="+mn-lt"/>
                <a:hlinkClick r:id="rId2"/>
              </a:rPr>
              <a:t>saturn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Saturn</a:t>
            </a:r>
            <a:r>
              <a:rPr lang="cs-CZ" dirty="0" smtClean="0"/>
              <a:t> je druhou největší planetou sluneční soustavy a díky prstencům je považován za jeden z nejkrásnějších objektů ve vesmíru.</a:t>
            </a:r>
          </a:p>
          <a:p>
            <a:r>
              <a:rPr lang="cs-CZ" dirty="0" smtClean="0"/>
              <a:t>Planeta byla pozorována starověkými astronomy a byla pojmenována po římském bohu Saturnovi.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Saturn</a:t>
            </a:r>
            <a:endParaRPr lang="cs-CZ" sz="5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643050"/>
            <a:ext cx="384048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500042"/>
            <a:ext cx="4179698" cy="5929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Vyhledej informace o planetě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 Uran</a:t>
            </a:r>
            <a:r>
              <a:rPr lang="cs-CZ" sz="3200" dirty="0" smtClean="0">
                <a:latin typeface="+mn-lt"/>
              </a:rPr>
              <a:t>.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/uran/1878-uran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Uran</a:t>
            </a:r>
            <a:r>
              <a:rPr lang="cs-CZ" dirty="0" smtClean="0"/>
              <a:t> byl starověký řecký bůh nebe, nejčasněji nejvyšší bůh.</a:t>
            </a:r>
          </a:p>
          <a:p>
            <a:r>
              <a:rPr lang="cs-CZ" dirty="0" smtClean="0"/>
              <a:t>Uran je sedmá planeta od Slunce a je třetí největší ve sluneční soustavě.</a:t>
            </a:r>
          </a:p>
          <a:p>
            <a:r>
              <a:rPr lang="cs-CZ" dirty="0" smtClean="0"/>
              <a:t>Uran má známých 21 měsíců, ale možná jich je ještě o něco více.  Největší měsíce jsou </a:t>
            </a:r>
            <a:r>
              <a:rPr lang="cs-CZ" dirty="0" err="1" smtClean="0"/>
              <a:t>Titania</a:t>
            </a:r>
            <a:r>
              <a:rPr lang="cs-CZ" dirty="0" smtClean="0"/>
              <a:t> a </a:t>
            </a:r>
            <a:r>
              <a:rPr lang="cs-CZ" dirty="0" err="1" smtClean="0"/>
              <a:t>Oberon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+mn-lt"/>
              </a:rPr>
              <a:t>Uran</a:t>
            </a:r>
            <a:endParaRPr lang="cs-CZ" sz="5400" dirty="0">
              <a:latin typeface="+mn-lt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4095293" cy="4443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428604"/>
            <a:ext cx="4357678" cy="4357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Vyhledej informace o planetě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Neptun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err="1" smtClean="0">
                <a:latin typeface="+mn-lt"/>
                <a:hlinkClick r:id="rId2"/>
              </a:rPr>
              <a:t>neptun</a:t>
            </a:r>
            <a:r>
              <a:rPr lang="cs-CZ" sz="3200" dirty="0" smtClean="0">
                <a:latin typeface="+mn-lt"/>
                <a:hlinkClick r:id="rId2"/>
              </a:rPr>
              <a:t>/1797-</a:t>
            </a:r>
            <a:r>
              <a:rPr lang="cs-CZ" sz="3200" dirty="0" err="1" smtClean="0">
                <a:latin typeface="+mn-lt"/>
                <a:hlinkClick r:id="rId2"/>
              </a:rPr>
              <a:t>neptun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Neptun </a:t>
            </a:r>
            <a:r>
              <a:rPr lang="cs-CZ" dirty="0" smtClean="0"/>
              <a:t>je představitelem planety zvané plynný obr, jeho průměr je 49 500 km. </a:t>
            </a:r>
          </a:p>
          <a:p>
            <a:r>
              <a:rPr lang="cs-CZ" dirty="0" smtClean="0"/>
              <a:t>Oběžná doba kolem Slunce činí 165 roků. Jedno otočení kolem osy trvá </a:t>
            </a:r>
            <a:r>
              <a:rPr lang="cs-CZ" dirty="0" smtClean="0"/>
              <a:t>        16 </a:t>
            </a:r>
            <a:r>
              <a:rPr lang="cs-CZ" dirty="0" smtClean="0"/>
              <a:t>hodin a 7 minut.</a:t>
            </a:r>
          </a:p>
          <a:p>
            <a:r>
              <a:rPr lang="cs-CZ" dirty="0" smtClean="0"/>
              <a:t> Na rozdíl od Země má 8 měsíci, z nichž šest bylo objeveno sondou </a:t>
            </a:r>
            <a:r>
              <a:rPr lang="cs-CZ" dirty="0" err="1" smtClean="0"/>
              <a:t>Voyager</a:t>
            </a:r>
            <a:r>
              <a:rPr lang="cs-CZ" dirty="0" smtClean="0"/>
              <a:t>. </a:t>
            </a:r>
          </a:p>
          <a:p>
            <a:r>
              <a:rPr lang="cs-CZ" dirty="0" smtClean="0"/>
              <a:t>Den na Neptunu trvá 16 hodin </a:t>
            </a:r>
            <a:r>
              <a:rPr lang="cs-CZ" dirty="0" smtClean="0"/>
              <a:t>                      a 6,7 </a:t>
            </a:r>
            <a:r>
              <a:rPr lang="cs-CZ" dirty="0" smtClean="0"/>
              <a:t>minut.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928802"/>
            <a:ext cx="4307236" cy="4443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5467" y="571480"/>
            <a:ext cx="4086254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1538" y="1214422"/>
            <a:ext cx="7498080" cy="3929090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http://cs.wikipedia.org/wiki/Soubor:Jupiter.jpg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3"/>
              </a:rPr>
              <a:t>http://cs.wikipedia.org/wiki/Soubor:Jupiter-Earth-Spot_comparison.jpg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4"/>
              </a:rPr>
              <a:t>http://cs.wikipedia.org/wiki/Soubor:Saturn_%28planet%29_large.jpg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5"/>
              </a:rPr>
              <a:t>http://cs.wikipedia.org/wiki/Soubor:Saturn.Aurora.HST.UV-Vis-2.png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6"/>
              </a:rPr>
              <a:t>http://cs.wikipedia.org/wiki/Soubor:Uranus.jpg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7"/>
              </a:rPr>
              <a:t>http://cs.wikipedia.org/wiki/Soubor:Uranus,_Earth_size_comparison.jpg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8"/>
              </a:rPr>
              <a:t>http://cs.wikipedia.org/wiki/Soubor:Neptune_Full_Disk_View_-_GPN-2000-000443.jpg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9"/>
              </a:rPr>
              <a:t>http://cs.wikipedia.org/wiki/Soubor:Triton_%28moon%29.jpg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Citováno 10.11.2011</a:t>
            </a:r>
            <a:endParaRPr lang="cs-CZ" sz="1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120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86</TotalTime>
  <Words>242</Words>
  <Application>Microsoft Office PowerPoint</Application>
  <PresentationFormat>Předvádění na obrazovce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Název školy: ZŠ Varnsdorf, Edisonova 2821, okres Děčín, příspěvková organizace Člověk a jeho svět, Přírodověda, Velké planety sluneční soustavy Autor: Mgr. Marta Samlerová Název materiálu:  VY_32_INOVACE_16/III.SADA</vt:lpstr>
      <vt:lpstr>Návod k práci:</vt:lpstr>
      <vt:lpstr>Vyhledej informace i planetě Jupiter. http://planety.astro.cz/jupiter/880-jupiter </vt:lpstr>
      <vt:lpstr>Jupiter</vt:lpstr>
      <vt:lpstr>Vyhledej informace o planetě Saturn. http://planety.astro.cz/saturn/1833-saturn </vt:lpstr>
      <vt:lpstr>Saturn</vt:lpstr>
      <vt:lpstr>Vyhledej informace o planetě Uran. http://planety.astro.cz/uran/1878-uran </vt:lpstr>
      <vt:lpstr>Uran</vt:lpstr>
      <vt:lpstr>Vyhledej informace o planetě Neptun http://planety.astro.cz/neptun/1797-neptun </vt:lpstr>
      <vt:lpstr>Neptun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Velké planety sluneční soustavy Autor: Mgr. Marta Samlerová Název materiálu:  VY_32_INOVACE__18/III.SADA</dc:title>
  <dc:creator>Marta</dc:creator>
  <cp:lastModifiedBy>Dum</cp:lastModifiedBy>
  <cp:revision>13</cp:revision>
  <dcterms:created xsi:type="dcterms:W3CDTF">2011-11-10T13:49:06Z</dcterms:created>
  <dcterms:modified xsi:type="dcterms:W3CDTF">2012-03-08T17:26:41Z</dcterms:modified>
</cp:coreProperties>
</file>