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BDACE-3398-409A-B867-A83CB85A3917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401EDB-12D7-49DF-884D-967022DEC4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BDACE-3398-409A-B867-A83CB85A3917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401EDB-12D7-49DF-884D-967022DEC4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BDACE-3398-409A-B867-A83CB85A3917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401EDB-12D7-49DF-884D-967022DEC4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BDACE-3398-409A-B867-A83CB85A3917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401EDB-12D7-49DF-884D-967022DEC4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BDACE-3398-409A-B867-A83CB85A3917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401EDB-12D7-49DF-884D-967022DEC4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BDACE-3398-409A-B867-A83CB85A3917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401EDB-12D7-49DF-884D-967022DEC4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BDACE-3398-409A-B867-A83CB85A3917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401EDB-12D7-49DF-884D-967022DEC4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BDACE-3398-409A-B867-A83CB85A3917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401EDB-12D7-49DF-884D-967022DEC4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BDACE-3398-409A-B867-A83CB85A3917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401EDB-12D7-49DF-884D-967022DEC4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BDACE-3398-409A-B867-A83CB85A3917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401EDB-12D7-49DF-884D-967022DEC4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BDACE-3398-409A-B867-A83CB85A3917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401EDB-12D7-49DF-884D-967022DEC4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89BDACE-3398-409A-B867-A83CB85A3917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8401EDB-12D7-49DF-884D-967022DEC4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Planetka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Kometa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cs.wikipedia.org/wiki/Meteori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hyperlink" Target="http://cs.wikipedia.org/wiki/Soubor:Asteroid_Belt-cs.jpg" TargetMode="External"/><Relationship Id="rId7" Type="http://schemas.openxmlformats.org/officeDocument/2006/relationships/hyperlink" Target="http://commons.wikimedia.org/wiki/File:Oriented_Campo_meteorite.jpg?uselang=cs" TargetMode="External"/><Relationship Id="rId2" Type="http://schemas.openxmlformats.org/officeDocument/2006/relationships/hyperlink" Target="http://cs.wikipedia.org/wiki/Soubor:Galileo_Gaspra_Mosaic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SikhoteAlinMeteorite.jpg" TargetMode="External"/><Relationship Id="rId5" Type="http://schemas.openxmlformats.org/officeDocument/2006/relationships/hyperlink" Target="http://cs.wikipedia.org/wiki/Soubor:Halebopp031197.jpg" TargetMode="External"/><Relationship Id="rId4" Type="http://schemas.openxmlformats.org/officeDocument/2006/relationships/hyperlink" Target="http://commons.wikimedia.org/wiki/File:Halley's_Comet,_1910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85852" y="500042"/>
            <a:ext cx="7406640" cy="2211846"/>
          </a:xfrm>
          <a:ln>
            <a:solidFill>
              <a:schemeClr val="accent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cs-CZ" sz="2400" dirty="0" smtClean="0">
                <a:solidFill>
                  <a:schemeClr val="tx1"/>
                </a:solidFill>
                <a:effectLst/>
              </a:rPr>
              <a:t>Název školy: ZŠ Varnsdorf, Edisonova 2821, okres Děčín, příspěvková organizace</a:t>
            </a:r>
            <a:br>
              <a:rPr lang="cs-CZ" sz="2400" dirty="0" smtClean="0">
                <a:solidFill>
                  <a:schemeClr val="tx1"/>
                </a:solidFill>
                <a:effectLst/>
              </a:rPr>
            </a:br>
            <a:r>
              <a:rPr lang="cs-CZ" sz="2400" dirty="0" smtClean="0">
                <a:solidFill>
                  <a:schemeClr val="tx1"/>
                </a:solidFill>
                <a:effectLst/>
              </a:rPr>
              <a:t>Člověk a jeho svět, Přírodověda, Malá tělesa sluneční soustavy</a:t>
            </a:r>
            <a:br>
              <a:rPr lang="cs-CZ" sz="2400" dirty="0" smtClean="0">
                <a:solidFill>
                  <a:schemeClr val="tx1"/>
                </a:solidFill>
                <a:effectLst/>
              </a:rPr>
            </a:br>
            <a:r>
              <a:rPr lang="cs-CZ" sz="2400" dirty="0" smtClean="0">
                <a:solidFill>
                  <a:schemeClr val="tx1"/>
                </a:solidFill>
                <a:effectLst/>
              </a:rPr>
              <a:t>Autor: Mgr. Marta Samlerová</a:t>
            </a:r>
            <a:br>
              <a:rPr lang="cs-CZ" sz="2400" dirty="0" smtClean="0">
                <a:solidFill>
                  <a:schemeClr val="tx1"/>
                </a:solidFill>
                <a:effectLst/>
              </a:rPr>
            </a:br>
            <a:r>
              <a:rPr lang="cs-CZ" sz="2400" dirty="0" smtClean="0">
                <a:solidFill>
                  <a:schemeClr val="tx1"/>
                </a:solidFill>
                <a:effectLst/>
              </a:rPr>
              <a:t>Název materiálu: </a:t>
            </a:r>
            <a:r>
              <a:rPr lang="cs-CZ" sz="2400" b="1" dirty="0" smtClean="0">
                <a:solidFill>
                  <a:schemeClr val="tx1"/>
                </a:solidFill>
                <a:effectLst/>
              </a:rPr>
              <a:t> VY_32_INOVACE_17/III.SADA</a:t>
            </a:r>
            <a:endParaRPr lang="cs-CZ" sz="2400" dirty="0">
              <a:latin typeface="+mn-lt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57290" y="3429000"/>
            <a:ext cx="7406640" cy="1752600"/>
          </a:xfrm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Anotace: </a:t>
            </a:r>
            <a:r>
              <a:rPr lang="cs-CZ" sz="2400" dirty="0" smtClean="0">
                <a:solidFill>
                  <a:schemeClr val="tx1"/>
                </a:solidFill>
              </a:rPr>
              <a:t>Prezentace je určena pro žáky 5.ročníku, slouží   k výkladu učiva Malá tělesa sluneční soustavy. Žáci pracují na PC.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Období: září-prosinec 2011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+mn-lt"/>
              </a:rPr>
              <a:t>Návod k práci: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Každý žák sedí u PC, který je připojen k internetu a na dané internetové stránce podle pokynů učitele vyhledává potřebné informace. </a:t>
            </a:r>
          </a:p>
          <a:p>
            <a:r>
              <a:rPr lang="cs-CZ" dirty="0" smtClean="0"/>
              <a:t>Žáci odpovídají na zadané otázky učiteli nebo si dělají zápis do sešitu.</a:t>
            </a:r>
            <a:endParaRPr lang="cs-CZ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>
                <a:solidFill>
                  <a:schemeClr val="tx1"/>
                </a:solidFill>
                <a:latin typeface="+mn-lt"/>
              </a:rPr>
              <a:t>Najdi na </a:t>
            </a:r>
            <a:r>
              <a:rPr lang="cs-CZ" sz="3200" dirty="0">
                <a:latin typeface="+mn-lt"/>
                <a:hlinkClick r:id="rId2"/>
              </a:rPr>
              <a:t>http://</a:t>
            </a:r>
            <a:r>
              <a:rPr lang="cs-CZ" sz="3200" dirty="0" smtClean="0">
                <a:latin typeface="+mn-lt"/>
                <a:hlinkClick r:id="rId2"/>
              </a:rPr>
              <a:t>cs.wikipedia.org/wiki/Planetka</a:t>
            </a:r>
            <a:r>
              <a:rPr lang="cs-CZ" sz="3200" dirty="0" smtClean="0">
                <a:latin typeface="+mn-lt"/>
              </a:rPr>
              <a:t> 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a kde se v naší sluneční soustavě nacházejí.</a:t>
            </a:r>
            <a:endParaRPr lang="cs-CZ" sz="32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277344"/>
          </a:xfrm>
        </p:spPr>
        <p:txBody>
          <a:bodyPr>
            <a:normAutofit fontScale="92500"/>
          </a:bodyPr>
          <a:lstStyle/>
          <a:p>
            <a:r>
              <a:rPr lang="cs-CZ" b="1" dirty="0"/>
              <a:t>Planetka</a:t>
            </a:r>
            <a:r>
              <a:rPr lang="cs-CZ" dirty="0"/>
              <a:t> je malé těleso obíhající kolem Slunce nebo jiné </a:t>
            </a:r>
            <a:r>
              <a:rPr lang="cs-CZ" dirty="0" smtClean="0"/>
              <a:t>hvězdy.</a:t>
            </a:r>
          </a:p>
          <a:p>
            <a:pPr marL="82296" indent="0">
              <a:buNone/>
            </a:pPr>
            <a:endParaRPr lang="cs-CZ" dirty="0" smtClean="0"/>
          </a:p>
          <a:p>
            <a:r>
              <a:rPr lang="cs-CZ" dirty="0"/>
              <a:t>Ve sluneční soustavě se </a:t>
            </a:r>
            <a:r>
              <a:rPr lang="cs-CZ" dirty="0" smtClean="0"/>
              <a:t>nacházejí </a:t>
            </a:r>
            <a:r>
              <a:rPr lang="cs-CZ" dirty="0"/>
              <a:t>zejména v prostoru mezi </a:t>
            </a:r>
            <a:r>
              <a:rPr lang="cs-CZ" dirty="0">
                <a:solidFill>
                  <a:srgbClr val="FF0000"/>
                </a:solidFill>
              </a:rPr>
              <a:t>Marsem</a:t>
            </a:r>
            <a:r>
              <a:rPr lang="cs-CZ" dirty="0"/>
              <a:t> a </a:t>
            </a:r>
            <a:r>
              <a:rPr lang="cs-CZ" dirty="0" smtClean="0">
                <a:solidFill>
                  <a:srgbClr val="FF0000"/>
                </a:solidFill>
              </a:rPr>
              <a:t>Jupiterem</a:t>
            </a:r>
            <a:r>
              <a:rPr lang="cs-CZ" dirty="0" smtClean="0"/>
              <a:t>. </a:t>
            </a:r>
            <a:r>
              <a:rPr lang="cs-CZ" dirty="0"/>
              <a:t>Řada z nich se však nachází i za drahou </a:t>
            </a:r>
            <a:r>
              <a:rPr lang="cs-CZ" dirty="0" smtClean="0"/>
              <a:t>Neptuna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359937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94122"/>
          </a:xfrm>
        </p:spPr>
        <p:txBody>
          <a:bodyPr>
            <a:normAutofit/>
          </a:bodyPr>
          <a:lstStyle/>
          <a:p>
            <a:r>
              <a:rPr lang="cs-CZ" sz="2800" dirty="0">
                <a:solidFill>
                  <a:schemeClr val="tx1"/>
                </a:solidFill>
              </a:rPr>
              <a:t>Planetka 951 </a:t>
            </a:r>
            <a:r>
              <a:rPr lang="cs-CZ" sz="2800" dirty="0" err="1" smtClean="0">
                <a:solidFill>
                  <a:schemeClr val="tx1"/>
                </a:solidFill>
              </a:rPr>
              <a:t>Gaspra</a:t>
            </a:r>
            <a:r>
              <a:rPr lang="cs-CZ" sz="2800" dirty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 Planetky v sluneční soustavě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22748"/>
            <a:ext cx="3748412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941" y="1412776"/>
            <a:ext cx="4286250" cy="476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056282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282154"/>
          </a:xfrm>
        </p:spPr>
        <p:txBody>
          <a:bodyPr>
            <a:normAutofit fontScale="90000"/>
          </a:bodyPr>
          <a:lstStyle/>
          <a:p>
            <a:r>
              <a:rPr lang="cs-CZ" sz="3200" dirty="0">
                <a:latin typeface="+mn-lt"/>
              </a:rPr>
              <a:t>Najdi na </a:t>
            </a:r>
            <a:r>
              <a:rPr lang="cs-CZ" sz="3200" dirty="0">
                <a:latin typeface="+mn-lt"/>
                <a:hlinkClick r:id="rId2"/>
              </a:rPr>
              <a:t>http://</a:t>
            </a:r>
            <a:r>
              <a:rPr lang="cs-CZ" sz="3200" dirty="0" smtClean="0">
                <a:latin typeface="+mn-lt"/>
                <a:hlinkClick r:id="rId2"/>
              </a:rPr>
              <a:t>cs.wikipedia.org/wiki/Kometa</a:t>
            </a:r>
            <a:r>
              <a:rPr lang="cs-CZ" sz="3200" dirty="0" smtClean="0">
                <a:latin typeface="+mn-lt"/>
              </a:rPr>
              <a:t> co je to kometa a najdi jméno alespoň jedné komety.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628800"/>
            <a:ext cx="7498080" cy="4619600"/>
          </a:xfrm>
        </p:spPr>
        <p:txBody>
          <a:bodyPr>
            <a:normAutofit/>
          </a:bodyPr>
          <a:lstStyle/>
          <a:p>
            <a:r>
              <a:rPr lang="cs-CZ" b="1" dirty="0" smtClean="0"/>
              <a:t>Kometa</a:t>
            </a:r>
            <a:r>
              <a:rPr lang="cs-CZ" dirty="0" smtClean="0"/>
              <a:t> je </a:t>
            </a:r>
            <a:r>
              <a:rPr lang="cs-CZ" dirty="0"/>
              <a:t>malý </a:t>
            </a:r>
            <a:r>
              <a:rPr lang="cs-CZ" dirty="0" smtClean="0"/>
              <a:t>objekt </a:t>
            </a:r>
            <a:r>
              <a:rPr lang="cs-CZ" dirty="0"/>
              <a:t>podobný planetce složený především z ledu a prachu a </a:t>
            </a:r>
            <a:r>
              <a:rPr lang="cs-CZ" dirty="0" smtClean="0"/>
              <a:t>obíhající kolem </a:t>
            </a:r>
            <a:r>
              <a:rPr lang="cs-CZ" dirty="0"/>
              <a:t>Slunce. Komety jsou známé pro své nápadné ohony. </a:t>
            </a:r>
            <a:endParaRPr lang="cs-CZ" dirty="0" smtClean="0"/>
          </a:p>
          <a:p>
            <a:r>
              <a:rPr lang="cs-CZ" dirty="0" smtClean="0"/>
              <a:t> Existují komety</a:t>
            </a:r>
            <a:r>
              <a:rPr lang="cs-CZ" dirty="0"/>
              <a:t>, které se ke Slunci vrací pravidelně a často. Mezi ně patří například </a:t>
            </a:r>
            <a:r>
              <a:rPr lang="cs-CZ" dirty="0" smtClean="0">
                <a:solidFill>
                  <a:srgbClr val="FF0000"/>
                </a:solidFill>
              </a:rPr>
              <a:t>Halleyova</a:t>
            </a:r>
            <a:r>
              <a:rPr lang="cs-CZ" dirty="0"/>
              <a:t> </a:t>
            </a:r>
            <a:r>
              <a:rPr lang="cs-CZ" dirty="0" smtClean="0"/>
              <a:t>nebo </a:t>
            </a:r>
            <a:r>
              <a:rPr lang="cs-CZ" dirty="0" smtClean="0">
                <a:solidFill>
                  <a:srgbClr val="FF0000"/>
                </a:solidFill>
              </a:rPr>
              <a:t>Hale-Bop.</a:t>
            </a:r>
            <a:r>
              <a:rPr lang="cs-CZ" dirty="0" smtClean="0"/>
              <a:t> Často  </a:t>
            </a:r>
            <a:r>
              <a:rPr lang="cs-CZ" dirty="0"/>
              <a:t>znamená jednou za několik let až staletí.</a:t>
            </a:r>
          </a:p>
        </p:txBody>
      </p:sp>
    </p:spTree>
    <p:extLst>
      <p:ext uri="{BB962C8B-B14F-4D97-AF65-F5344CB8AC3E}">
        <p14:creationId xmlns="" xmlns:p14="http://schemas.microsoft.com/office/powerpoint/2010/main" val="1229263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466144" cy="11430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/>
                </a:solidFill>
              </a:rPr>
              <a:t> Halleyova kometa              </a:t>
            </a:r>
            <a:r>
              <a:rPr lang="cs-CZ" sz="3200" dirty="0">
                <a:solidFill>
                  <a:schemeClr val="tx1"/>
                </a:solidFill>
              </a:rPr>
              <a:t>Hale-</a:t>
            </a:r>
            <a:r>
              <a:rPr lang="cs-CZ" sz="3200" dirty="0" err="1">
                <a:solidFill>
                  <a:schemeClr val="tx1"/>
                </a:solidFill>
              </a:rPr>
              <a:t>Bopp</a:t>
            </a:r>
            <a:r>
              <a:rPr lang="cs-CZ" sz="3200" dirty="0">
                <a:solidFill>
                  <a:schemeClr val="tx1"/>
                </a:solidFill>
              </a:rPr>
              <a:t> </a:t>
            </a:r>
            <a:r>
              <a:rPr lang="cs-CZ" sz="3200" dirty="0" smtClean="0">
                <a:solidFill>
                  <a:schemeClr val="tx1"/>
                </a:solidFill>
              </a:rPr>
              <a:t>kometa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1976"/>
            <a:ext cx="4332190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662920"/>
            <a:ext cx="4175786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476850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>
                <a:latin typeface="+mn-lt"/>
              </a:rPr>
              <a:t>Najdi na </a:t>
            </a:r>
            <a:r>
              <a:rPr lang="cs-CZ" sz="3200" dirty="0">
                <a:latin typeface="+mn-lt"/>
                <a:hlinkClick r:id="rId2"/>
              </a:rPr>
              <a:t>http://</a:t>
            </a:r>
            <a:r>
              <a:rPr lang="cs-CZ" sz="3200" dirty="0" smtClean="0">
                <a:latin typeface="+mn-lt"/>
                <a:hlinkClick r:id="rId2"/>
              </a:rPr>
              <a:t>cs.wikipedia.org/wiki/Meteorit</a:t>
            </a:r>
            <a:r>
              <a:rPr lang="cs-CZ" sz="3200" dirty="0" smtClean="0">
                <a:latin typeface="+mn-lt"/>
              </a:rPr>
              <a:t> co je to meteorit a co se s </a:t>
            </a:r>
            <a:r>
              <a:rPr lang="cs-CZ" sz="3200" dirty="0" smtClean="0">
                <a:effectLst/>
                <a:latin typeface="+mn-lt"/>
              </a:rPr>
              <a:t>nimi</a:t>
            </a:r>
            <a:r>
              <a:rPr lang="cs-CZ" sz="3200" dirty="0" smtClean="0">
                <a:latin typeface="+mn-lt"/>
              </a:rPr>
              <a:t> na Zemi stane.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2773288"/>
          </a:xfrm>
        </p:spPr>
        <p:txBody>
          <a:bodyPr/>
          <a:lstStyle/>
          <a:p>
            <a:r>
              <a:rPr lang="cs-CZ" b="1" dirty="0"/>
              <a:t>Meteorit</a:t>
            </a:r>
            <a:r>
              <a:rPr lang="cs-CZ" dirty="0"/>
              <a:t> je menší kosmické </a:t>
            </a:r>
            <a:r>
              <a:rPr lang="cs-CZ" dirty="0" smtClean="0"/>
              <a:t>těleso, které díky </a:t>
            </a:r>
            <a:r>
              <a:rPr lang="cs-CZ" dirty="0"/>
              <a:t>příznivým podmínkám dopadlo na povrch Země </a:t>
            </a:r>
            <a:r>
              <a:rPr lang="cs-CZ" dirty="0" smtClean="0"/>
              <a:t>nebo jiné planety.</a:t>
            </a:r>
          </a:p>
          <a:p>
            <a:r>
              <a:rPr lang="cs-CZ" dirty="0"/>
              <a:t>Většina meteoritů se při průletu zemskou atmosférou roztaví a vypaří.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5" y="4059070"/>
            <a:ext cx="3449959" cy="2587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115747"/>
            <a:ext cx="3240360" cy="2474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285223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50106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+mn-lt"/>
              </a:rPr>
              <a:t>Použité zdroje: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124744"/>
            <a:ext cx="7498080" cy="4104456"/>
          </a:xfrm>
        </p:spPr>
        <p:txBody>
          <a:bodyPr>
            <a:normAutofit fontScale="92500"/>
          </a:bodyPr>
          <a:lstStyle/>
          <a:p>
            <a:r>
              <a:rPr lang="cs-CZ" sz="2400" dirty="0">
                <a:hlinkClick r:id="rId2"/>
              </a:rPr>
              <a:t>http://</a:t>
            </a:r>
            <a:r>
              <a:rPr lang="cs-CZ" sz="2400" dirty="0" smtClean="0">
                <a:hlinkClick r:id="rId2"/>
              </a:rPr>
              <a:t>cs.wikipedia.org/wiki/Soubor:Galileo_Gaspra_Mosaic.jpg</a:t>
            </a:r>
            <a:r>
              <a:rPr lang="cs-CZ" sz="2400" dirty="0" smtClean="0"/>
              <a:t> </a:t>
            </a:r>
          </a:p>
          <a:p>
            <a:r>
              <a:rPr lang="cs-CZ" sz="2400" dirty="0">
                <a:hlinkClick r:id="rId3"/>
              </a:rPr>
              <a:t>http://</a:t>
            </a:r>
            <a:r>
              <a:rPr lang="cs-CZ" sz="2400" dirty="0" smtClean="0">
                <a:hlinkClick r:id="rId3"/>
              </a:rPr>
              <a:t>cs.wikipedia.org/wiki/Soubor:Asteroid_Belt-cs.jpg</a:t>
            </a:r>
            <a:r>
              <a:rPr lang="cs-CZ" sz="2400" dirty="0" smtClean="0"/>
              <a:t> </a:t>
            </a:r>
          </a:p>
          <a:p>
            <a:r>
              <a:rPr lang="cs-CZ" sz="2400" dirty="0">
                <a:hlinkClick r:id="rId4"/>
              </a:rPr>
              <a:t>http://commons.wikimedia.org/wiki/File:Halley%27s_Comet,_</a:t>
            </a:r>
            <a:r>
              <a:rPr lang="cs-CZ" sz="2400" dirty="0" smtClean="0">
                <a:hlinkClick r:id="rId4"/>
              </a:rPr>
              <a:t>1910.JPG?uselang=cs</a:t>
            </a:r>
            <a:r>
              <a:rPr lang="cs-CZ" sz="2400" dirty="0" smtClean="0"/>
              <a:t> </a:t>
            </a:r>
          </a:p>
          <a:p>
            <a:r>
              <a:rPr lang="cs-CZ" sz="2400" dirty="0">
                <a:hlinkClick r:id="rId5"/>
              </a:rPr>
              <a:t>http://</a:t>
            </a:r>
            <a:r>
              <a:rPr lang="cs-CZ" sz="2400" dirty="0" smtClean="0">
                <a:hlinkClick r:id="rId5"/>
              </a:rPr>
              <a:t>cs.wikipedia.org/wiki/Soubor:Halebopp031197.jpg</a:t>
            </a:r>
            <a:endParaRPr lang="cs-CZ" sz="2400" dirty="0" smtClean="0"/>
          </a:p>
          <a:p>
            <a:r>
              <a:rPr lang="cs-CZ" sz="2400" dirty="0">
                <a:hlinkClick r:id="rId6"/>
              </a:rPr>
              <a:t>http://</a:t>
            </a:r>
            <a:r>
              <a:rPr lang="cs-CZ" sz="2400" dirty="0" smtClean="0">
                <a:hlinkClick r:id="rId6"/>
              </a:rPr>
              <a:t>cs.wikipedia.org/wiki/Soubor:SikhoteAlinMeteorite.jpg</a:t>
            </a:r>
            <a:r>
              <a:rPr lang="cs-CZ" sz="2400" dirty="0" smtClean="0"/>
              <a:t>  </a:t>
            </a:r>
          </a:p>
          <a:p>
            <a:r>
              <a:rPr lang="cs-CZ" sz="2400" dirty="0">
                <a:hlinkClick r:id="rId7"/>
              </a:rPr>
              <a:t>http://</a:t>
            </a:r>
            <a:r>
              <a:rPr lang="cs-CZ" sz="2400" dirty="0" smtClean="0">
                <a:hlinkClick r:id="rId7"/>
              </a:rPr>
              <a:t>commons.wikimedia.org/wiki/File:Oriented_Campo_meteorite.jpg?uselang=cs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Citováno 22.11.2011</a:t>
            </a:r>
            <a:endParaRPr lang="cs-CZ" sz="24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224</TotalTime>
  <Words>269</Words>
  <Application>Microsoft Office PowerPoint</Application>
  <PresentationFormat>Předvádění na obrazovce (4:3)</PresentationFormat>
  <Paragraphs>26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Slunovrat</vt:lpstr>
      <vt:lpstr>Název školy: ZŠ Varnsdorf, Edisonova 2821, okres Děčín, příspěvková organizace Člověk a jeho svět, Přírodověda, Malá tělesa sluneční soustavy Autor: Mgr. Marta Samlerová Název materiálu:  VY_32_INOVACE_17/III.SADA</vt:lpstr>
      <vt:lpstr>Návod k práci:</vt:lpstr>
      <vt:lpstr>Najdi na http://cs.wikipedia.org/wiki/Planetka a kde se v naší sluneční soustavě nacházejí.</vt:lpstr>
      <vt:lpstr>Planetka 951 Gaspra  Planetky v sluneční soustavě</vt:lpstr>
      <vt:lpstr>Najdi na http://cs.wikipedia.org/wiki/Kometa co je to kometa a najdi jméno alespoň jedné komety.</vt:lpstr>
      <vt:lpstr> Halleyova kometa              Hale-Bopp kometa</vt:lpstr>
      <vt:lpstr>Najdi na http://cs.wikipedia.org/wiki/Meteorit co je to meteorit a co se s nimi na Zemi stane.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Varnsdorf, Edisonova 2821, okres Děčín, příspěvková organizace Člověk a jeho svět, Přírodověda, Malá tělesa sluneční soustavy Autor: Mgr. Marta Samlerová Název materiálu:  VY_32_INOVACE__20/III.SADA</dc:title>
  <dc:creator>Marta</dc:creator>
  <cp:lastModifiedBy>Marta</cp:lastModifiedBy>
  <cp:revision>8</cp:revision>
  <dcterms:created xsi:type="dcterms:W3CDTF">2011-11-10T15:14:07Z</dcterms:created>
  <dcterms:modified xsi:type="dcterms:W3CDTF">2011-12-29T12:11:34Z</dcterms:modified>
</cp:coreProperties>
</file>