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4" r:id="rId6"/>
    <p:sldId id="266" r:id="rId7"/>
    <p:sldId id="263" r:id="rId8"/>
    <p:sldId id="265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45BC4-63AA-4618-A9A6-7F41EB60D5A7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9BA3-183E-425D-AEA7-0F47CB25D73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1816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45BC4-63AA-4618-A9A6-7F41EB60D5A7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9BA3-183E-425D-AEA7-0F47CB25D73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9109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45BC4-63AA-4618-A9A6-7F41EB60D5A7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9BA3-183E-425D-AEA7-0F47CB25D73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2609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45BC4-63AA-4618-A9A6-7F41EB60D5A7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9BA3-183E-425D-AEA7-0F47CB25D73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9261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45BC4-63AA-4618-A9A6-7F41EB60D5A7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9BA3-183E-425D-AEA7-0F47CB25D73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162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45BC4-63AA-4618-A9A6-7F41EB60D5A7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9BA3-183E-425D-AEA7-0F47CB25D73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0468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45BC4-63AA-4618-A9A6-7F41EB60D5A7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9BA3-183E-425D-AEA7-0F47CB25D73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2372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45BC4-63AA-4618-A9A6-7F41EB60D5A7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9BA3-183E-425D-AEA7-0F47CB25D73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162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45BC4-63AA-4618-A9A6-7F41EB60D5A7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9BA3-183E-425D-AEA7-0F47CB25D73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7202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45BC4-63AA-4618-A9A6-7F41EB60D5A7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9BA3-183E-425D-AEA7-0F47CB25D73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0583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45BC4-63AA-4618-A9A6-7F41EB60D5A7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9BA3-183E-425D-AEA7-0F47CB25D73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00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45BC4-63AA-4618-A9A6-7F41EB60D5A7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C9BA3-183E-425D-AEA7-0F47CB25D73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1932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zimnisidlo.blog.cz/0801/polarni-pas" TargetMode="External"/><Relationship Id="rId2" Type="http://schemas.openxmlformats.org/officeDocument/2006/relationships/hyperlink" Target="http://biosferaevropy.sweb.cz/krajina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pingu.ic.cz/tuleni/tuleni01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766733"/>
            <a:ext cx="7776864" cy="415498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2400" b="1" dirty="0" smtClean="0">
                <a:solidFill>
                  <a:prstClr val="black"/>
                </a:solidFill>
              </a:rPr>
              <a:t>Název </a:t>
            </a:r>
            <a:r>
              <a:rPr lang="cs-CZ" sz="2400" b="1" dirty="0">
                <a:solidFill>
                  <a:prstClr val="black"/>
                </a:solidFill>
              </a:rPr>
              <a:t>školy:        ZŠ a MŠ T. G. Masaryka Fulnek</a:t>
            </a:r>
            <a:endParaRPr lang="cs-CZ" sz="2400" dirty="0">
              <a:solidFill>
                <a:prstClr val="black"/>
              </a:solidFill>
            </a:endParaRPr>
          </a:p>
          <a:p>
            <a:pPr lvl="0"/>
            <a:r>
              <a:rPr lang="cs-CZ" sz="2400" b="1" dirty="0">
                <a:solidFill>
                  <a:prstClr val="black"/>
                </a:solidFill>
              </a:rPr>
              <a:t>Autor :		    Mgr. Jitka Kolářová</a:t>
            </a:r>
            <a:endParaRPr lang="cs-CZ" sz="2400" dirty="0">
              <a:solidFill>
                <a:prstClr val="black"/>
              </a:solidFill>
            </a:endParaRPr>
          </a:p>
          <a:p>
            <a:pPr lvl="0"/>
            <a:r>
              <a:rPr lang="cs-CZ" sz="2400" b="1" dirty="0">
                <a:solidFill>
                  <a:prstClr val="black"/>
                </a:solidFill>
              </a:rPr>
              <a:t>Název :	    </a:t>
            </a:r>
            <a:r>
              <a:rPr lang="cs-CZ" sz="2400" b="1" dirty="0" smtClean="0">
                <a:solidFill>
                  <a:prstClr val="black"/>
                </a:solidFill>
              </a:rPr>
              <a:t>VY_32_INOVACE_ICT.5.9-4</a:t>
            </a:r>
            <a:endParaRPr lang="cs-CZ" sz="2400" dirty="0">
              <a:solidFill>
                <a:prstClr val="black"/>
              </a:solidFill>
            </a:endParaRPr>
          </a:p>
          <a:p>
            <a:pPr lvl="0"/>
            <a:r>
              <a:rPr lang="cs-CZ" sz="2400" b="1" dirty="0">
                <a:solidFill>
                  <a:prstClr val="black"/>
                </a:solidFill>
              </a:rPr>
              <a:t>Vzdělávací obor: </a:t>
            </a:r>
            <a:r>
              <a:rPr lang="cs-CZ" sz="2400" dirty="0">
                <a:solidFill>
                  <a:prstClr val="black"/>
                </a:solidFill>
              </a:rPr>
              <a:t>Člověk a jeho svět, </a:t>
            </a:r>
            <a:r>
              <a:rPr lang="cs-CZ" sz="2400" dirty="0" smtClean="0">
                <a:solidFill>
                  <a:prstClr val="black"/>
                </a:solidFill>
              </a:rPr>
              <a:t>Rozmanitost </a:t>
            </a:r>
            <a:r>
              <a:rPr lang="cs-CZ" sz="2400" smtClean="0">
                <a:solidFill>
                  <a:prstClr val="black"/>
                </a:solidFill>
              </a:rPr>
              <a:t>přírody, 			    přírodověda</a:t>
            </a:r>
            <a:endParaRPr lang="cs-CZ" sz="2400" dirty="0">
              <a:solidFill>
                <a:prstClr val="black"/>
              </a:solidFill>
            </a:endParaRPr>
          </a:p>
          <a:p>
            <a:pPr lvl="0"/>
            <a:r>
              <a:rPr lang="cs-CZ" sz="2400" b="1" dirty="0">
                <a:solidFill>
                  <a:prstClr val="black"/>
                </a:solidFill>
              </a:rPr>
              <a:t>Téma : 	                  Podnebné pásy- </a:t>
            </a:r>
            <a:r>
              <a:rPr lang="cs-CZ" sz="2400" b="1" dirty="0" smtClean="0">
                <a:solidFill>
                  <a:prstClr val="black"/>
                </a:solidFill>
              </a:rPr>
              <a:t>polární </a:t>
            </a:r>
            <a:r>
              <a:rPr lang="cs-CZ" sz="2400" b="1" dirty="0">
                <a:solidFill>
                  <a:prstClr val="black"/>
                </a:solidFill>
              </a:rPr>
              <a:t>pás</a:t>
            </a:r>
          </a:p>
          <a:p>
            <a:pPr lvl="0"/>
            <a:r>
              <a:rPr lang="cs-CZ" sz="2400" b="1" dirty="0">
                <a:solidFill>
                  <a:prstClr val="black"/>
                </a:solidFill>
              </a:rPr>
              <a:t>Doporučený ročník:          </a:t>
            </a:r>
            <a:r>
              <a:rPr lang="cs-CZ" sz="2400" dirty="0">
                <a:solidFill>
                  <a:prstClr val="black"/>
                </a:solidFill>
              </a:rPr>
              <a:t>5.</a:t>
            </a:r>
          </a:p>
          <a:p>
            <a:pPr lvl="0" algn="just"/>
            <a:r>
              <a:rPr lang="cs-CZ" sz="2400" b="1" dirty="0">
                <a:solidFill>
                  <a:prstClr val="black"/>
                </a:solidFill>
              </a:rPr>
              <a:t>Anotace: 	    </a:t>
            </a:r>
            <a:r>
              <a:rPr lang="cs-CZ" sz="2400" dirty="0">
                <a:solidFill>
                  <a:prstClr val="black"/>
                </a:solidFill>
              </a:rPr>
              <a:t>Prezentace představuje téma podnebné 		    </a:t>
            </a:r>
            <a:r>
              <a:rPr lang="cs-CZ" sz="2400" dirty="0" smtClean="0">
                <a:solidFill>
                  <a:prstClr val="black"/>
                </a:solidFill>
              </a:rPr>
              <a:t>	    pásy</a:t>
            </a:r>
            <a:r>
              <a:rPr lang="cs-CZ" sz="2400" dirty="0">
                <a:solidFill>
                  <a:prstClr val="black"/>
                </a:solidFill>
              </a:rPr>
              <a:t>, je zaměřena na </a:t>
            </a:r>
            <a:r>
              <a:rPr lang="cs-CZ" sz="2400" dirty="0" smtClean="0">
                <a:solidFill>
                  <a:prstClr val="black"/>
                </a:solidFill>
              </a:rPr>
              <a:t>polární </a:t>
            </a:r>
            <a:r>
              <a:rPr lang="cs-CZ" sz="2400" dirty="0">
                <a:solidFill>
                  <a:prstClr val="black"/>
                </a:solidFill>
              </a:rPr>
              <a:t>pás, 	    </a:t>
            </a:r>
            <a:r>
              <a:rPr lang="cs-CZ" sz="2400" dirty="0" smtClean="0">
                <a:solidFill>
                  <a:prstClr val="black"/>
                </a:solidFill>
              </a:rPr>
              <a:t>			    doplňují </a:t>
            </a:r>
            <a:r>
              <a:rPr lang="cs-CZ" sz="2400" dirty="0">
                <a:solidFill>
                  <a:prstClr val="black"/>
                </a:solidFill>
              </a:rPr>
              <a:t>ho úkoly pro žáky </a:t>
            </a:r>
          </a:p>
          <a:p>
            <a:pPr lvl="0" algn="just"/>
            <a:r>
              <a:rPr lang="cs-CZ" sz="2400" b="1" dirty="0">
                <a:solidFill>
                  <a:prstClr val="black"/>
                </a:solidFill>
              </a:rPr>
              <a:t>Číslo projektu:	     </a:t>
            </a:r>
            <a:r>
              <a:rPr lang="cs-CZ" sz="2400" b="1" dirty="0" smtClean="0">
                <a:solidFill>
                  <a:prstClr val="black"/>
                </a:solidFill>
              </a:rPr>
              <a:t>CZ.1.07/1.4.00/21.0903</a:t>
            </a:r>
            <a:endParaRPr lang="cs-CZ" sz="2400" dirty="0">
              <a:solidFill>
                <a:prstClr val="black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374" y="535267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859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49821" y="260648"/>
            <a:ext cx="8496944" cy="624273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274320" lvl="0" indent="-274320" algn="ctr">
              <a:spcBef>
                <a:spcPts val="580"/>
              </a:spcBef>
              <a:defRPr/>
            </a:pPr>
            <a:r>
              <a:rPr lang="cs-CZ" sz="3600" b="1" i="1" dirty="0">
                <a:solidFill>
                  <a:srgbClr val="002060"/>
                </a:solidFill>
              </a:rPr>
              <a:t>Podnebné pásy - rozdělení</a:t>
            </a:r>
            <a:endParaRPr lang="cs-CZ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lvl="0" indent="-274320">
              <a:spcBef>
                <a:spcPts val="580"/>
              </a:spcBef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1) Tropický pás: </a:t>
            </a:r>
          </a:p>
          <a:p>
            <a:pPr marL="73152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vlhký (rovníkový)</a:t>
            </a:r>
          </a:p>
          <a:p>
            <a:pPr marL="73152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střídavě vlhký </a:t>
            </a:r>
          </a:p>
          <a:p>
            <a:pPr marL="73152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suchý</a:t>
            </a:r>
          </a:p>
          <a:p>
            <a:pPr marL="274320" lvl="0" indent="-274320">
              <a:spcBef>
                <a:spcPts val="580"/>
              </a:spcBef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2) Subtropický pás: </a:t>
            </a:r>
          </a:p>
          <a:p>
            <a:pPr marL="77724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vlhký (s obdobím letních dešťů)</a:t>
            </a:r>
          </a:p>
          <a:p>
            <a:pPr marL="77724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suchý (s obdobím zimních dešťů)</a:t>
            </a:r>
          </a:p>
          <a:p>
            <a:pPr marL="274320" lvl="0" indent="-274320">
              <a:spcBef>
                <a:spcPts val="580"/>
              </a:spcBef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3) Mírný pás:</a:t>
            </a:r>
          </a:p>
          <a:p>
            <a:pPr marL="77724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oceánský (vlhký)</a:t>
            </a:r>
          </a:p>
          <a:p>
            <a:pPr marL="77724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přechodný (středně vlhký)</a:t>
            </a:r>
          </a:p>
          <a:p>
            <a:pPr marL="77724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kontinentální typ (suchý)</a:t>
            </a:r>
          </a:p>
          <a:p>
            <a:pPr marL="274320" lvl="0" indent="-274320">
              <a:spcBef>
                <a:spcPts val="580"/>
              </a:spcBef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Subpolární pás (subarktický a subantarktický)</a:t>
            </a:r>
          </a:p>
          <a:p>
            <a:pPr marL="274320" lvl="0" indent="-274320">
              <a:spcBef>
                <a:spcPts val="580"/>
              </a:spcBef>
              <a:defRPr/>
            </a:pPr>
            <a:r>
              <a:rPr lang="cs-CZ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5) Polární pás (arktický a antarktický)</a:t>
            </a:r>
          </a:p>
        </p:txBody>
      </p:sp>
    </p:spTree>
    <p:extLst>
      <p:ext uri="{BB962C8B-B14F-4D97-AF65-F5344CB8AC3E}">
        <p14:creationId xmlns:p14="http://schemas.microsoft.com/office/powerpoint/2010/main" val="2608174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3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POLÁRNÍ PÁS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Polární pás se rozděluje na dvě části na </a:t>
            </a:r>
            <a:r>
              <a:rPr lang="cs-CZ" dirty="0" smtClean="0"/>
              <a:t>             		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Arktidu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na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Antarktidu</a:t>
            </a:r>
            <a:endParaRPr lang="cs-CZ" dirty="0"/>
          </a:p>
          <a:p>
            <a:r>
              <a:rPr lang="cs-CZ" dirty="0"/>
              <a:t>Je to nejchladnější oblast na </a:t>
            </a:r>
            <a:r>
              <a:rPr lang="cs-CZ" dirty="0" smtClean="0"/>
              <a:t>světě</a:t>
            </a:r>
          </a:p>
          <a:p>
            <a:r>
              <a:rPr lang="cs-CZ" dirty="0" smtClean="0"/>
              <a:t>Vzhledem </a:t>
            </a:r>
            <a:r>
              <a:rPr lang="cs-CZ" dirty="0"/>
              <a:t>k podmínkám zde kromě výzkumných pracovníků a zvířat nikdo </a:t>
            </a:r>
            <a:r>
              <a:rPr lang="cs-CZ" dirty="0" smtClean="0"/>
              <a:t>nežije</a:t>
            </a:r>
          </a:p>
          <a:p>
            <a:r>
              <a:rPr lang="cs-CZ" dirty="0" smtClean="0"/>
              <a:t> </a:t>
            </a:r>
            <a:r>
              <a:rPr lang="cs-CZ" dirty="0"/>
              <a:t>Je zde </a:t>
            </a:r>
            <a:r>
              <a:rPr lang="cs-CZ" dirty="0" smtClean="0"/>
              <a:t>tzv.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polární noc </a:t>
            </a:r>
            <a:r>
              <a:rPr lang="cs-CZ" dirty="0"/>
              <a:t>(</a:t>
            </a:r>
            <a:r>
              <a:rPr lang="cs-CZ" dirty="0" smtClean="0"/>
              <a:t>slunce nevychází)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polární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 </a:t>
            </a:r>
            <a:r>
              <a:rPr lang="cs-CZ" dirty="0" smtClean="0"/>
              <a:t>(slunce nezapadá)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6990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Arktida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dirty="0"/>
              <a:t>Arktida leží na severu polárního </a:t>
            </a:r>
            <a:r>
              <a:rPr lang="cs-CZ" dirty="0" smtClean="0"/>
              <a:t>pásu</a:t>
            </a:r>
          </a:p>
          <a:p>
            <a:r>
              <a:rPr lang="cs-CZ" dirty="0" smtClean="0"/>
              <a:t>Je </a:t>
            </a:r>
            <a:r>
              <a:rPr lang="cs-CZ" dirty="0"/>
              <a:t>to oblast </a:t>
            </a:r>
            <a:r>
              <a:rPr lang="cs-CZ" dirty="0" smtClean="0"/>
              <a:t>ledu, sněhu </a:t>
            </a:r>
            <a:r>
              <a:rPr lang="cs-CZ" dirty="0"/>
              <a:t>a nezalesněné zmrzlé </a:t>
            </a:r>
            <a:r>
              <a:rPr lang="cs-CZ" dirty="0" smtClean="0"/>
              <a:t>půdy</a:t>
            </a:r>
          </a:p>
          <a:p>
            <a:r>
              <a:rPr lang="cs-CZ" dirty="0" smtClean="0"/>
              <a:t>V </a:t>
            </a:r>
            <a:r>
              <a:rPr lang="cs-CZ" dirty="0"/>
              <a:t>Arktidě </a:t>
            </a:r>
            <a:r>
              <a:rPr lang="cs-CZ" dirty="0" smtClean="0"/>
              <a:t>je obrovské </a:t>
            </a:r>
            <a:r>
              <a:rPr lang="cs-CZ" dirty="0"/>
              <a:t>množství sladké vody v</a:t>
            </a:r>
          </a:p>
          <a:p>
            <a:pPr marL="0" indent="0">
              <a:buNone/>
            </a:pPr>
            <a:r>
              <a:rPr lang="cs-CZ" dirty="0" smtClean="0"/>
              <a:t>    podobě ledu</a:t>
            </a:r>
          </a:p>
          <a:p>
            <a:r>
              <a:rPr lang="cs-CZ" dirty="0"/>
              <a:t>Je zde takzvaná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tundra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dirty="0" smtClean="0"/>
              <a:t>je </a:t>
            </a:r>
            <a:r>
              <a:rPr lang="cs-CZ" dirty="0"/>
              <a:t>rostlinné společenství</a:t>
            </a:r>
            <a:r>
              <a:rPr lang="cs-CZ" dirty="0" smtClean="0"/>
              <a:t>, kde rostou </a:t>
            </a:r>
            <a:r>
              <a:rPr lang="cs-CZ" dirty="0"/>
              <a:t>traviny</a:t>
            </a:r>
            <a:r>
              <a:rPr lang="cs-CZ" dirty="0" smtClean="0"/>
              <a:t>, mechy, lišejníky a zakrslé dřeviny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236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Arktida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dirty="0" smtClean="0"/>
              <a:t>V </a:t>
            </a:r>
            <a:r>
              <a:rPr lang="cs-CZ" dirty="0"/>
              <a:t>Arktidě žijí </a:t>
            </a:r>
            <a:r>
              <a:rPr lang="cs-CZ" dirty="0" smtClean="0"/>
              <a:t>lední medvědi, vlci, sobi, lišky polární, pižmoni a zajíci </a:t>
            </a:r>
            <a:r>
              <a:rPr lang="cs-CZ" dirty="0"/>
              <a:t>běláci.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Obr.1			  Obr.2                   		     Obr.3</a:t>
            </a:r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                                       Obr.4			                          Obr.5			</a:t>
            </a:r>
            <a:endParaRPr lang="cs-CZ" sz="1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866849"/>
            <a:ext cx="1899692" cy="1439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898465"/>
            <a:ext cx="2061592" cy="1375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930081"/>
            <a:ext cx="1902718" cy="1269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797152"/>
            <a:ext cx="1867578" cy="1239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7266" y="4732960"/>
            <a:ext cx="1958939" cy="1303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376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Arktida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V </a:t>
            </a:r>
            <a:r>
              <a:rPr lang="cs-CZ" dirty="0"/>
              <a:t>Arktidě žijí </a:t>
            </a:r>
            <a:r>
              <a:rPr lang="cs-CZ" dirty="0" smtClean="0"/>
              <a:t>lední medvědi, vlci, sobi, lišky polární, pižmoni a zajíci </a:t>
            </a:r>
            <a:r>
              <a:rPr lang="cs-CZ" dirty="0"/>
              <a:t>běláci.</a:t>
            </a:r>
          </a:p>
          <a:p>
            <a:pPr marL="0" indent="0">
              <a:buNone/>
            </a:pPr>
            <a:endParaRPr lang="cs-CZ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 </a:t>
            </a:r>
          </a:p>
          <a:p>
            <a:pPr marL="0" indent="0" algn="ctr">
              <a:buNone/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 si z uvedených živočichů jednoho, o kterém vyhledáš co nejvíce informací a připravíš je na volný list k prezentaci ostatním spolužákům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			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96172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Antarktida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525963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Antarktida </a:t>
            </a:r>
            <a:r>
              <a:rPr lang="cs-CZ" dirty="0"/>
              <a:t>se rozkládá kolem </a:t>
            </a:r>
            <a:r>
              <a:rPr lang="cs-CZ" dirty="0" smtClean="0"/>
              <a:t>jižního pólu</a:t>
            </a:r>
            <a:endParaRPr lang="cs-CZ" dirty="0"/>
          </a:p>
          <a:p>
            <a:r>
              <a:rPr lang="cs-CZ" dirty="0"/>
              <a:t>Bylo zde naměřeno méně než -80°C.</a:t>
            </a:r>
          </a:p>
          <a:p>
            <a:r>
              <a:rPr lang="cs-CZ" dirty="0" smtClean="0"/>
              <a:t>Většinu povrchu tvoří </a:t>
            </a:r>
            <a:r>
              <a:rPr lang="cs-CZ" dirty="0"/>
              <a:t>věčný led s </a:t>
            </a:r>
            <a:r>
              <a:rPr lang="cs-CZ" dirty="0" smtClean="0"/>
              <a:t>tloušťkou </a:t>
            </a:r>
            <a:r>
              <a:rPr lang="cs-CZ" dirty="0"/>
              <a:t>okolo 3 </a:t>
            </a:r>
            <a:r>
              <a:rPr lang="cs-CZ" dirty="0" smtClean="0"/>
              <a:t>km</a:t>
            </a:r>
            <a:endParaRPr lang="cs-CZ" dirty="0"/>
          </a:p>
          <a:p>
            <a:r>
              <a:rPr lang="cs-CZ" dirty="0" smtClean="0"/>
              <a:t>Antarktida je pátým </a:t>
            </a:r>
            <a:r>
              <a:rPr lang="cs-CZ" dirty="0"/>
              <a:t>největším </a:t>
            </a:r>
            <a:r>
              <a:rPr lang="cs-CZ" dirty="0" smtClean="0"/>
              <a:t>kontinentem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850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Antarktida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70000" lnSpcReduction="20000"/>
          </a:bodyPr>
          <a:lstStyle/>
          <a:p>
            <a:pPr algn="ctr"/>
            <a:r>
              <a:rPr lang="cs-CZ" sz="3400" dirty="0" smtClean="0"/>
              <a:t>Rostou zde </a:t>
            </a:r>
            <a:r>
              <a:rPr lang="cs-CZ" sz="3400" dirty="0"/>
              <a:t>mechy a lišejníky</a:t>
            </a:r>
            <a:r>
              <a:rPr lang="cs-CZ" sz="3400" dirty="0" smtClean="0"/>
              <a:t>, žijí </a:t>
            </a:r>
            <a:r>
              <a:rPr lang="cs-CZ" sz="3400" dirty="0"/>
              <a:t>zde </a:t>
            </a:r>
            <a:r>
              <a:rPr lang="cs-CZ" sz="3400" dirty="0" smtClean="0"/>
              <a:t>tučňáci</a:t>
            </a:r>
            <a:r>
              <a:rPr lang="cs-CZ" sz="3400" dirty="0"/>
              <a:t>,</a:t>
            </a:r>
          </a:p>
          <a:p>
            <a:pPr marL="0" indent="0" algn="ctr">
              <a:buNone/>
            </a:pPr>
            <a:r>
              <a:rPr lang="cs-CZ" sz="3400" dirty="0" smtClean="0"/>
              <a:t>    tuleni, lachtani </a:t>
            </a:r>
            <a:r>
              <a:rPr lang="cs-CZ" sz="3400" dirty="0"/>
              <a:t>a rypouši.</a:t>
            </a:r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Obr.6			Obr.7                                                                                                     Obr.8				</a:t>
            </a:r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3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 Vyhledejte informace o tom, jaký je rozdíl </a:t>
            </a:r>
          </a:p>
          <a:p>
            <a:pPr marL="0" indent="0">
              <a:buNone/>
            </a:pPr>
            <a:r>
              <a:rPr lang="cs-CZ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 posledními třemi uvedenými živočichy</a:t>
            </a:r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 smtClean="0"/>
              <a:t>					                     Obr.9</a:t>
            </a:r>
            <a:endParaRPr lang="cs-CZ" sz="1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670834"/>
            <a:ext cx="181460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458804"/>
            <a:ext cx="1707918" cy="1720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058" y="2403220"/>
            <a:ext cx="2029813" cy="1476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026" y="4437112"/>
            <a:ext cx="1741878" cy="1525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003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Zdroje informací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cs-CZ" sz="2000" dirty="0" smtClean="0">
                <a:hlinkClick r:id="rId2"/>
              </a:rPr>
              <a:t>http://biosferaevropy.sweb.cz/krajina.htm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http://zimnisidlo.blog.cz/0801/polarni-pas</a:t>
            </a:r>
            <a:endParaRPr lang="cs-CZ" sz="2000" dirty="0" smtClean="0"/>
          </a:p>
          <a:p>
            <a:r>
              <a:rPr lang="cs-CZ" sz="2000" dirty="0"/>
              <a:t>Obr.1:http://prehistory.blog.cz/1005</a:t>
            </a:r>
            <a:endParaRPr lang="cs-CZ" sz="2000" dirty="0" smtClean="0"/>
          </a:p>
          <a:p>
            <a:r>
              <a:rPr lang="cs-CZ" sz="2000" dirty="0"/>
              <a:t>Obr.2:http://</a:t>
            </a:r>
            <a:r>
              <a:rPr lang="cs-CZ" sz="2000" dirty="0" smtClean="0"/>
              <a:t>www.zoopraha.cz/cs/o-zviratech/lexikon/savci/sob-polarni</a:t>
            </a:r>
          </a:p>
          <a:p>
            <a:r>
              <a:rPr lang="cs-CZ" sz="2000" dirty="0" smtClean="0"/>
              <a:t>Obr.3:http</a:t>
            </a:r>
            <a:r>
              <a:rPr lang="cs-CZ" sz="2000" dirty="0"/>
              <a:t>://www.sonic007.estranky.cz/fotoalbum/fauna/05_2010/polarni-liska.-.html</a:t>
            </a:r>
            <a:endParaRPr lang="cs-CZ" sz="2000" dirty="0" smtClean="0"/>
          </a:p>
          <a:p>
            <a:r>
              <a:rPr lang="cs-CZ" sz="2000" dirty="0"/>
              <a:t>Obr.4:http://atm2.blog.cz/0802/</a:t>
            </a:r>
            <a:r>
              <a:rPr lang="cs-CZ" sz="2000" dirty="0" err="1"/>
              <a:t>pizmon</a:t>
            </a:r>
            <a:endParaRPr lang="cs-CZ" sz="2000" dirty="0" smtClean="0"/>
          </a:p>
          <a:p>
            <a:r>
              <a:rPr lang="cs-CZ" sz="2000" dirty="0"/>
              <a:t>Obr.5:http://</a:t>
            </a:r>
            <a:r>
              <a:rPr lang="cs-CZ" sz="2000" dirty="0" smtClean="0"/>
              <a:t>odagamy.blog.cz/1002/</a:t>
            </a:r>
            <a:r>
              <a:rPr lang="cs-CZ" sz="2000" dirty="0" err="1" smtClean="0"/>
              <a:t>zajic</a:t>
            </a:r>
            <a:endParaRPr lang="cs-CZ" sz="2000" dirty="0" smtClean="0"/>
          </a:p>
          <a:p>
            <a:r>
              <a:rPr lang="cs-CZ" sz="2000" dirty="0"/>
              <a:t>Obr.6:http://skolakov3c.sweb.cz/PRVOUKA/PT%C3%81CI/ptaci.htm</a:t>
            </a:r>
            <a:endParaRPr lang="cs-CZ" sz="2000" dirty="0" smtClean="0"/>
          </a:p>
          <a:p>
            <a:r>
              <a:rPr lang="cs-CZ" sz="2000" dirty="0" smtClean="0"/>
              <a:t>Obr.7:</a:t>
            </a:r>
            <a:r>
              <a:rPr lang="cs-CZ" sz="2000" dirty="0" smtClean="0">
                <a:hlinkClick r:id="rId4"/>
              </a:rPr>
              <a:t>http</a:t>
            </a:r>
            <a:r>
              <a:rPr lang="cs-CZ" sz="2000" dirty="0">
                <a:hlinkClick r:id="rId4"/>
              </a:rPr>
              <a:t>://</a:t>
            </a:r>
            <a:r>
              <a:rPr lang="cs-CZ" sz="2000" dirty="0" smtClean="0">
                <a:hlinkClick r:id="rId4"/>
              </a:rPr>
              <a:t>pingu.ic.cz/tuleni/tuleni01.htm</a:t>
            </a:r>
            <a:endParaRPr lang="cs-CZ" sz="2000" dirty="0" smtClean="0"/>
          </a:p>
          <a:p>
            <a:r>
              <a:rPr lang="cs-CZ" sz="2000" dirty="0"/>
              <a:t>Obr.8:http://cs.wikipedia.org/wiki/Lachtanovit%C3%AD</a:t>
            </a:r>
            <a:endParaRPr lang="cs-CZ" sz="2000" dirty="0" smtClean="0"/>
          </a:p>
          <a:p>
            <a:r>
              <a:rPr lang="cs-CZ" sz="2000" dirty="0"/>
              <a:t>Obr.9:http://www.czech-press.cz/index.php?option=com_content&amp;view=article&amp;id=2023%3Arypoui-bublajici-moti-obi&amp;Itemid=4</a:t>
            </a:r>
          </a:p>
        </p:txBody>
      </p:sp>
    </p:spTree>
    <p:extLst>
      <p:ext uri="{BB962C8B-B14F-4D97-AF65-F5344CB8AC3E}">
        <p14:creationId xmlns:p14="http://schemas.microsoft.com/office/powerpoint/2010/main" val="258817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293</Words>
  <Application>Microsoft Office PowerPoint</Application>
  <PresentationFormat>Předvádění na obrazovce (4:3)</PresentationFormat>
  <Paragraphs>96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POLÁRNÍ PÁS</vt:lpstr>
      <vt:lpstr>Arktida</vt:lpstr>
      <vt:lpstr>Arktida</vt:lpstr>
      <vt:lpstr>Arktida</vt:lpstr>
      <vt:lpstr>Antarktida</vt:lpstr>
      <vt:lpstr>Antarktida</vt:lpstr>
      <vt:lpstr>Zdroje informací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0XLQ</dc:creator>
  <cp:lastModifiedBy>0XLQ</cp:lastModifiedBy>
  <cp:revision>36</cp:revision>
  <dcterms:created xsi:type="dcterms:W3CDTF">2012-01-01T17:56:14Z</dcterms:created>
  <dcterms:modified xsi:type="dcterms:W3CDTF">2012-02-05T11:49:04Z</dcterms:modified>
</cp:coreProperties>
</file>