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3" r:id="rId7"/>
    <p:sldId id="262" r:id="rId8"/>
    <p:sldId id="266" r:id="rId9"/>
    <p:sldId id="265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1" d="100"/>
          <a:sy n="41" d="100"/>
        </p:scale>
        <p:origin x="-45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8688B-B893-4E43-AA86-69BDD6501FBF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76CAD-5486-4C9A-9EBA-90C56CDA37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07284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8688B-B893-4E43-AA86-69BDD6501FBF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76CAD-5486-4C9A-9EBA-90C56CDA37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76480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8688B-B893-4E43-AA86-69BDD6501FBF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76CAD-5486-4C9A-9EBA-90C56CDA37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61654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8688B-B893-4E43-AA86-69BDD6501FBF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76CAD-5486-4C9A-9EBA-90C56CDA37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01688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8688B-B893-4E43-AA86-69BDD6501FBF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76CAD-5486-4C9A-9EBA-90C56CDA37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18658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8688B-B893-4E43-AA86-69BDD6501FBF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76CAD-5486-4C9A-9EBA-90C56CDA37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12196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8688B-B893-4E43-AA86-69BDD6501FBF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76CAD-5486-4C9A-9EBA-90C56CDA37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92289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8688B-B893-4E43-AA86-69BDD6501FBF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76CAD-5486-4C9A-9EBA-90C56CDA37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1574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8688B-B893-4E43-AA86-69BDD6501FBF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76CAD-5486-4C9A-9EBA-90C56CDA37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01587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8688B-B893-4E43-AA86-69BDD6501FBF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76CAD-5486-4C9A-9EBA-90C56CDA37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30442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8688B-B893-4E43-AA86-69BDD6501FBF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76CAD-5486-4C9A-9EBA-90C56CDA37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26006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B8688B-B893-4E43-AA86-69BDD6501FBF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676CAD-5486-4C9A-9EBA-90C56CDA37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74451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emepis.com/" TargetMode="External"/><Relationship Id="rId2" Type="http://schemas.openxmlformats.org/officeDocument/2006/relationships/hyperlink" Target="http://cs.wikipedia.org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obrazky.cz/detai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12777"/>
            <a:ext cx="7772400" cy="2187674"/>
          </a:xfrm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VLASTIVĚDA</a:t>
            </a:r>
            <a:r>
              <a:rPr lang="cs-CZ" sz="24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vypracovala: Mgr. Kateřina SÁLOVÁ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ZŠ a MŠ MALÝ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ÚJEZD</a:t>
            </a:r>
            <a:r>
              <a:rPr lang="cs-CZ" sz="2400" b="1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>
                <a:latin typeface="Times New Roman" pitchFamily="18" charset="0"/>
                <a:cs typeface="Times New Roman" pitchFamily="18" charset="0"/>
              </a:rPr>
            </a:br>
            <a:r>
              <a:rPr lang="cs-CZ" sz="2000" b="1" smtClean="0">
                <a:latin typeface="Times New Roman" pitchFamily="18" charset="0"/>
                <a:cs typeface="Times New Roman" pitchFamily="18" charset="0"/>
              </a:rPr>
              <a:t>VY_32_INOVACE_14_VL_ČR 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POHOŘÍ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7609" y="4523953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43353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POHOŘÍ </a:t>
            </a:r>
            <a:r>
              <a:rPr lang="cs-CZ" sz="4000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 ČR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587" b="8356"/>
          <a:stretch/>
        </p:blipFill>
        <p:spPr bwMode="auto">
          <a:xfrm>
            <a:off x="827584" y="1671464"/>
            <a:ext cx="7143750" cy="41873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47358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POHOŘÍ A HORY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600" b="1" dirty="0">
                <a:latin typeface="Times New Roman" pitchFamily="18" charset="0"/>
                <a:cs typeface="Times New Roman" pitchFamily="18" charset="0"/>
              </a:rPr>
              <a:t>silným tlakem vyzdvižené vrstvy hornin daly vzniknout horám a pohořím</a:t>
            </a:r>
          </a:p>
          <a:p>
            <a:r>
              <a:rPr lang="cs-CZ" sz="2600" b="1" dirty="0">
                <a:latin typeface="Times New Roman" pitchFamily="18" charset="0"/>
                <a:cs typeface="Times New Roman" pitchFamily="18" charset="0"/>
              </a:rPr>
              <a:t>některé hory  a pohoří vznikaly při vulkanických </a:t>
            </a:r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procesech</a:t>
            </a:r>
          </a:p>
          <a:p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pohoří je skupina hor obklopených nížinou</a:t>
            </a:r>
          </a:p>
          <a:p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do pohoří patří </a:t>
            </a:r>
            <a:r>
              <a:rPr lang="cs-CZ" sz="2600" b="1" dirty="0">
                <a:latin typeface="Times New Roman" pitchFamily="18" charset="0"/>
                <a:cs typeface="Times New Roman" pitchFamily="18" charset="0"/>
              </a:rPr>
              <a:t>celá část krajiny přesahující nížinu, </a:t>
            </a:r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tedy vrcholky, horská sedla, údolí a </a:t>
            </a:r>
            <a:r>
              <a:rPr lang="cs-CZ" sz="2600" b="1" dirty="0">
                <a:latin typeface="Times New Roman" pitchFamily="18" charset="0"/>
                <a:cs typeface="Times New Roman" pitchFamily="18" charset="0"/>
              </a:rPr>
              <a:t>plošiny menšího </a:t>
            </a:r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rozsahu.</a:t>
            </a:r>
          </a:p>
          <a:p>
            <a:r>
              <a:rPr lang="cs-CZ" sz="2600" b="1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ohoří </a:t>
            </a:r>
            <a:r>
              <a:rPr lang="cs-CZ" sz="2600" b="1" dirty="0">
                <a:latin typeface="Times New Roman" pitchFamily="18" charset="0"/>
                <a:cs typeface="Times New Roman" pitchFamily="18" charset="0"/>
              </a:rPr>
              <a:t>mohou být vzájemně oddělena </a:t>
            </a:r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horskými průsmyky, toky řek či </a:t>
            </a:r>
            <a:r>
              <a:rPr lang="cs-CZ" sz="2600" b="1" dirty="0">
                <a:latin typeface="Times New Roman" pitchFamily="18" charset="0"/>
                <a:cs typeface="Times New Roman" pitchFamily="18" charset="0"/>
              </a:rPr>
              <a:t>jinými výraznými </a:t>
            </a:r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útvary</a:t>
            </a:r>
          </a:p>
        </p:txBody>
      </p:sp>
    </p:spTree>
    <p:extLst>
      <p:ext uri="{BB962C8B-B14F-4D97-AF65-F5344CB8AC3E}">
        <p14:creationId xmlns:p14="http://schemas.microsoft.com/office/powerpoint/2010/main" val="886503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POHRANIČNÍ POHOŘÍ 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24744"/>
            <a:ext cx="8712968" cy="5544616"/>
          </a:xfrm>
        </p:spPr>
        <p:txBody>
          <a:bodyPr>
            <a:noAutofit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KRKONOŠE			SNĚŽKA	1 602 m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JIZERSKÉ HORY		SMRK		1 124 m 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LUŽICKÉ HORY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KRUŠNÉ HORY			KLÍNOVEC	1 244 m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ČESKÝ LES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ŠUMAVA			PLECHÝ	1 378 m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BRDY A ČESKOMORAVSKÁ VRCHOVINA – JSOU VNITŘNÍ POHOŘÍ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ORLICKÉ HORY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JESENÍKY			PRADĚD	1 492 m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MORAVSKOSLEZSKÉ BESKYDY</a:t>
            </a:r>
            <a:endParaRPr lang="cs-CZ" sz="19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Šipka doleva 3"/>
          <p:cNvSpPr/>
          <p:nvPr/>
        </p:nvSpPr>
        <p:spPr>
          <a:xfrm>
            <a:off x="3779912" y="1052736"/>
            <a:ext cx="3744416" cy="792088"/>
          </a:xfrm>
          <a:prstGeom prst="leftArrow">
            <a:avLst/>
          </a:prstGeom>
          <a:noFill/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0293" y="2708920"/>
            <a:ext cx="3767137" cy="8175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8616" y="1628800"/>
            <a:ext cx="3767137" cy="8175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816010"/>
            <a:ext cx="3767137" cy="8175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0292" y="5499645"/>
            <a:ext cx="3767137" cy="8175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74203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00" t="8640" r="11493" b="6907"/>
          <a:stretch/>
        </p:blipFill>
        <p:spPr bwMode="auto">
          <a:xfrm>
            <a:off x="498764" y="417775"/>
            <a:ext cx="4073236" cy="30821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217" t="5582" r="32808" b="5582"/>
          <a:stretch/>
        </p:blipFill>
        <p:spPr bwMode="auto">
          <a:xfrm>
            <a:off x="4572000" y="3010094"/>
            <a:ext cx="4254299" cy="36298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98764" y="3789040"/>
            <a:ext cx="30963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SNĚŽKA 1 602 m</a:t>
            </a: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KRKONOŠE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88024" y="1958860"/>
            <a:ext cx="34158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SMRK </a:t>
            </a:r>
            <a:r>
              <a:rPr lang="cs-CZ" sz="2400" b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1 124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</a:t>
            </a: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JIZERSKÉ HORY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7379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18" r="4995" b="8395"/>
          <a:stretch/>
        </p:blipFill>
        <p:spPr bwMode="auto">
          <a:xfrm>
            <a:off x="4146093" y="188640"/>
            <a:ext cx="4765964" cy="37599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38262" y="188640"/>
            <a:ext cx="264611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PLECHÝ 1 378 m</a:t>
            </a:r>
          </a:p>
          <a:p>
            <a:pPr algn="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ŠUMAVA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59" t="4581" r="9620" b="2158"/>
          <a:stretch/>
        </p:blipFill>
        <p:spPr bwMode="auto">
          <a:xfrm>
            <a:off x="251520" y="2914285"/>
            <a:ext cx="4419600" cy="38003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845977" y="5883489"/>
            <a:ext cx="336619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KLÍNOVEC 1 244 m KRUŠNÉ HORY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3767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60648"/>
            <a:ext cx="6018245" cy="45136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3528" y="293835"/>
            <a:ext cx="28516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ea typeface="Tahoma" pitchFamily="34" charset="0"/>
                <a:cs typeface="Times New Roman" pitchFamily="18" charset="0"/>
              </a:rPr>
              <a:t>PRADĚD 1 492 m</a:t>
            </a: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ea typeface="Tahoma" pitchFamily="34" charset="0"/>
                <a:cs typeface="Times New Roman" pitchFamily="18" charset="0"/>
              </a:rPr>
              <a:t>JESENÍKY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ea typeface="Tahoma" pitchFamily="34" charset="0"/>
              <a:cs typeface="Times New Roman" pitchFamily="18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359" y="4134564"/>
            <a:ext cx="3329797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779913" y="4941168"/>
            <a:ext cx="475252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ůvodní kamenná rozhledna</a:t>
            </a:r>
          </a:p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ysoká 32, 5 m</a:t>
            </a:r>
          </a:p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ostavená v letech 1903 – 1912</a:t>
            </a:r>
          </a:p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roce 1959 se zřítila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4719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PRACOVNÍ LIST:</a:t>
            </a:r>
            <a:br>
              <a:rPr lang="cs-CZ" sz="2400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vyznač pohoří a nejvyšší horu Čech a Moravy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761" y="1549508"/>
            <a:ext cx="7426325" cy="4651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31176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TEST: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4137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. Jak vznikaly hory a pohoří?</a:t>
            </a:r>
          </a:p>
          <a:p>
            <a:pPr marL="0" indent="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_________________________________________________________</a:t>
            </a:r>
          </a:p>
          <a:p>
            <a:pPr marL="0" indent="0">
              <a:buNone/>
            </a:pP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_________________________________________________________</a:t>
            </a:r>
          </a:p>
          <a:p>
            <a:pPr marL="0" indent="0">
              <a:buNone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. Napiš 3 pohoří	_____________________________________	</a:t>
            </a:r>
          </a:p>
          <a:p>
            <a:pPr marL="0" indent="0">
              <a:buNone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. Napiš 1 vnitřní pohoří	_______________________________</a:t>
            </a:r>
          </a:p>
          <a:p>
            <a:pPr marL="0" indent="0">
              <a:buNone/>
            </a:pP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4. Nejvyšší hora Čech		_______________________________		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5.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Nejvyšší hora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Moravy	_______________________________</a:t>
            </a:r>
          </a:p>
          <a:p>
            <a:pPr marL="0" indent="0">
              <a:buNone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0224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ZDROJE: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2"/>
              </a:rPr>
              <a:t>cs.wikipedia.org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3"/>
              </a:rPr>
              <a:t>http://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3"/>
              </a:rPr>
              <a:t>www.zemepis.com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</a:t>
            </a:r>
            <a:r>
              <a:rPr lang="cs-CZ" sz="2400" dirty="0">
                <a:latin typeface="Times New Roman" pitchFamily="18" charset="0"/>
                <a:cs typeface="Times New Roman" pitchFamily="18" charset="0"/>
                <a:hlinkClick r:id="rId4"/>
              </a:rPr>
              <a:t>://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4"/>
              </a:rPr>
              <a:t>www.obrazky.cz/detail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7166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416</TotalTime>
  <Words>148</Words>
  <Application>Microsoft Office PowerPoint</Application>
  <PresentationFormat>Předvádění na obrazovce (4:3)</PresentationFormat>
  <Paragraphs>58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VLASTIVĚDA vypracovala: Mgr. Kateřina SÁLOVÁ ZŠ a MŠ MALÝ ÚJEZD VY_32_INOVACE_14_VL_ČR - POHOŘÍ</vt:lpstr>
      <vt:lpstr>POHOŘÍ V ČR</vt:lpstr>
      <vt:lpstr>POHOŘÍ A HORY</vt:lpstr>
      <vt:lpstr>POHRANIČNÍ POHOŘÍ A HORY</vt:lpstr>
      <vt:lpstr>Prezentace aplikace PowerPoint</vt:lpstr>
      <vt:lpstr>Prezentace aplikace PowerPoint</vt:lpstr>
      <vt:lpstr>Prezentace aplikace PowerPoint</vt:lpstr>
      <vt:lpstr>PRACOVNÍ LIST: vyznač pohoří a nejvyšší horu Čech a Moravy</vt:lpstr>
      <vt:lpstr>TEST: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20</cp:revision>
  <dcterms:created xsi:type="dcterms:W3CDTF">2011-11-14T21:00:57Z</dcterms:created>
  <dcterms:modified xsi:type="dcterms:W3CDTF">2011-11-23T14:49:33Z</dcterms:modified>
</cp:coreProperties>
</file>