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ál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DC57A72-92B3-49B5-927F-F8CB6B153C0A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B976E7B-45E6-4152-864B-2732D8AE9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D9DFF-8366-42AC-BA32-8C1A8CFDED26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24BE9-5DD5-4872-81F5-28B3B24AC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ál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96D480-83CD-4816-8983-6A93F5819849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243F1C-391B-4816-8787-D10C58932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6EA70-230D-44CA-A4F9-8CD8282241DF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CD46A-7539-493B-99C1-02D42E29E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B0C21A-BD41-4117-A65E-523E14222BFA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704F707-5B6C-42F4-999E-366C525C4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0E288-147F-4A4C-8E8B-23B2AE8A0DED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B3B1C-15A0-41DF-A28D-11419CB5E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E71FE54-C776-434A-BC83-10E4794ED01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EBC25C-0290-4203-904F-69A57F328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CC1A628-4181-45C5-8265-6C4601F03486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8E7047-F8CE-41F9-ABF6-A85A842F6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E08880-599F-4C3A-B09D-5A948D0D4509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E75A31-17B3-4395-A10A-0CE8508B0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7C9DB-6ECB-42E2-9DF8-451C7DC25CF2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9550A-6CEF-4B9F-90CF-625C61B8A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DD4C7-42A2-4219-AAA2-7AE8454E827F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3DA1A-1E6D-4F61-BD00-16AEE336A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5367236-AD46-4A25-BD59-77A65464029C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C52704B-AD29-4DA1-9677-986F42D603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75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galaktis.cz/clanek/cas-na-zemi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emsk%C3%A1_os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ommons.wikimedia.org/wiki/File:GEO_Globe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813" y="476250"/>
            <a:ext cx="7407275" cy="1976438"/>
          </a:xfrm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Člověk a jeho svět, Přírodověda,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  <a:t>Střídání dne a noci</a:t>
            </a: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Autor: Mgr. Marta Samlerová</a:t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Název materiálu: </a:t>
            </a:r>
            <a:r>
              <a:rPr lang="cs-CZ" sz="2400" b="1" dirty="0">
                <a:solidFill>
                  <a:schemeClr val="tx1"/>
                </a:solidFill>
                <a:effectLst/>
                <a:latin typeface="+mn-lt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+mn-lt"/>
              </a:rPr>
              <a:t>VY_32_INOVACE_19/III.SADA</a:t>
            </a:r>
            <a:endParaRPr lang="cs-CZ" sz="2400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7405688" cy="1366837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rgbClr val="3891A7"/>
              </a:buClr>
              <a:buFont typeface="Wingdings 2"/>
              <a:buNone/>
              <a:defRPr/>
            </a:pPr>
            <a:r>
              <a:rPr lang="cs-CZ" sz="2400" b="1" dirty="0">
                <a:solidFill>
                  <a:prstClr val="black"/>
                </a:solidFill>
              </a:rPr>
              <a:t>Anotace: </a:t>
            </a:r>
            <a:r>
              <a:rPr lang="cs-CZ" sz="2400" dirty="0">
                <a:solidFill>
                  <a:prstClr val="black"/>
                </a:solidFill>
              </a:rPr>
              <a:t>Prezentace je určena pro žáky 5.ročníku, slouží   k výkladu učiva </a:t>
            </a:r>
            <a:r>
              <a:rPr lang="cs-CZ" sz="2400" dirty="0" smtClean="0">
                <a:solidFill>
                  <a:prstClr val="black"/>
                </a:solidFill>
              </a:rPr>
              <a:t>Střídání dne a noci. </a:t>
            </a:r>
            <a:r>
              <a:rPr lang="cs-CZ" sz="2400" dirty="0">
                <a:solidFill>
                  <a:prstClr val="black"/>
                </a:solidFill>
              </a:rPr>
              <a:t>Žáci pracují na PC.</a:t>
            </a:r>
          </a:p>
          <a:p>
            <a:pPr eaLnBrk="1" fontAlgn="auto" hangingPunct="1">
              <a:spcAft>
                <a:spcPts val="0"/>
              </a:spcAft>
              <a:buClr>
                <a:srgbClr val="3891A7"/>
              </a:buClr>
              <a:buFont typeface="Wingdings 2"/>
              <a:buNone/>
              <a:defRPr/>
            </a:pPr>
            <a:r>
              <a:rPr lang="cs-CZ" sz="2400" dirty="0">
                <a:solidFill>
                  <a:prstClr val="black"/>
                </a:solidFill>
              </a:rPr>
              <a:t>Období: září-prosinec 2011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Návod k práci: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Každý žák sedí u PC, který je připojen k internetu, a na dané internetové stránce podle pokynů učitele vyhledává potřebné informace. </a:t>
            </a:r>
          </a:p>
          <a:p>
            <a:pPr eaLnBrk="1" hangingPunct="1"/>
            <a:r>
              <a:rPr lang="cs-CZ" smtClean="0"/>
              <a:t>Žáci odpovídají na zadané otázky učiteli nebo si dělají zápis do sešitu.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Proč dochází ke střídání dne a noci? </a:t>
            </a:r>
            <a:r>
              <a:rPr lang="cs-CZ" sz="3200" dirty="0">
                <a:solidFill>
                  <a:schemeClr val="tx2">
                    <a:satMod val="130000"/>
                  </a:schemeClr>
                </a:solidFill>
              </a:rPr>
              <a:t>Najdi na </a:t>
            </a:r>
            <a:r>
              <a:rPr lang="cs-CZ" sz="3200" dirty="0">
                <a:solidFill>
                  <a:schemeClr val="tx2">
                    <a:satMod val="130000"/>
                  </a:schemeClr>
                </a:solidFill>
                <a:hlinkClick r:id="rId2"/>
              </a:rPr>
              <a:t>http://galaktis.cz/clanek/cas-na-zemi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hlinkClick r:id="rId2"/>
              </a:rPr>
              <a:t>/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 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2989263"/>
          </a:xfrm>
        </p:spPr>
        <p:txBody>
          <a:bodyPr/>
          <a:lstStyle/>
          <a:p>
            <a:pPr eaLnBrk="1" hangingPunct="1"/>
            <a:r>
              <a:rPr lang="cs-CZ" smtClean="0"/>
              <a:t>Střídání dne a noci způsobuje rotace Země. Země se po své ose otáčí od západu k východu a doba jednoho otočení trvá cca </a:t>
            </a:r>
            <a:r>
              <a:rPr lang="cs-CZ" smtClean="0">
                <a:solidFill>
                  <a:srgbClr val="FF0000"/>
                </a:solidFill>
              </a:rPr>
              <a:t>23 hodin a 57 minut 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Den proto trvá 24 hodin.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4005263"/>
            <a:ext cx="2735263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Kolem čeho se Země otáčí? </a:t>
            </a:r>
            <a:r>
              <a:rPr lang="cs-CZ" sz="3200" dirty="0">
                <a:solidFill>
                  <a:schemeClr val="tx2">
                    <a:satMod val="130000"/>
                  </a:schemeClr>
                </a:solidFill>
              </a:rPr>
              <a:t>Najdi na </a:t>
            </a:r>
            <a:r>
              <a:rPr lang="cs-CZ" sz="3200" dirty="0">
                <a:solidFill>
                  <a:schemeClr val="tx2">
                    <a:satMod val="130000"/>
                  </a:schemeClr>
                </a:solidFill>
                <a:hlinkClick r:id="rId2"/>
              </a:rPr>
              <a:t>http://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hlinkClick r:id="rId2"/>
              </a:rPr>
              <a:t>cs.wikipedia.org/wiki/Zemsk%C3%A1_osa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 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Zemská osa</a:t>
            </a:r>
            <a:r>
              <a:rPr lang="cs-CZ" smtClean="0"/>
              <a:t> je myšlená přímka, okolo které se otáčí planeta Země.</a:t>
            </a:r>
          </a:p>
          <a:p>
            <a:pPr eaLnBrk="1" hangingPunct="1"/>
            <a:r>
              <a:rPr lang="cs-CZ" smtClean="0"/>
              <a:t>Země jako těleso koná mnoho pohybů. Jedním z nich je rotace kolem osy,  tedy kolem jakési </a:t>
            </a:r>
            <a:r>
              <a:rPr lang="cs-CZ" smtClean="0">
                <a:solidFill>
                  <a:srgbClr val="FF0000"/>
                </a:solidFill>
              </a:rPr>
              <a:t>myšlené tyčky, </a:t>
            </a:r>
            <a:r>
              <a:rPr lang="cs-CZ" smtClean="0"/>
              <a:t>na kterou je Země navlečena.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3460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350" y="692150"/>
            <a:ext cx="7497763" cy="1838325"/>
          </a:xfrm>
        </p:spPr>
        <p:txBody>
          <a:bodyPr/>
          <a:lstStyle/>
          <a:p>
            <a:pPr eaLnBrk="1" hangingPunct="1"/>
            <a:r>
              <a:rPr lang="cs-CZ" smtClean="0"/>
              <a:t>Průsečíky </a:t>
            </a:r>
            <a:r>
              <a:rPr lang="cs-CZ" b="1" smtClean="0"/>
              <a:t>zemské rotační osy</a:t>
            </a:r>
            <a:r>
              <a:rPr lang="cs-CZ" smtClean="0"/>
              <a:t>                      s povrchem Země se nazývají zeměpisné póly – </a:t>
            </a:r>
            <a:r>
              <a:rPr lang="cs-CZ" smtClean="0">
                <a:solidFill>
                  <a:srgbClr val="FF0000"/>
                </a:solidFill>
              </a:rPr>
              <a:t>severní a jižní pól.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2365375"/>
            <a:ext cx="3673475" cy="423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Použité zdroje: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3925888"/>
          </a:xfrm>
        </p:spPr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http://commons.wikimedia.org/wiki/File:GEO_Globe.jpg?uselang=cs</a:t>
            </a:r>
            <a:r>
              <a:rPr lang="cs-CZ" smtClean="0"/>
              <a:t> </a:t>
            </a:r>
          </a:p>
          <a:p>
            <a:pPr eaLnBrk="1" hangingPunct="1"/>
            <a:r>
              <a:rPr lang="cs-CZ" smtClean="0"/>
              <a:t>Obrázek palem byl použit z office.microsoft.com.</a:t>
            </a:r>
          </a:p>
          <a:p>
            <a:pPr eaLnBrk="1" hangingPunct="1"/>
            <a:r>
              <a:rPr lang="cs-CZ" smtClean="0"/>
              <a:t>Citováno 22.11.2011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76</TotalTime>
  <Words>198</Words>
  <Application>Microsoft Office PowerPoint</Application>
  <PresentationFormat>On-screen Show (4:3)</PresentationFormat>
  <Paragraphs>17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6</vt:i4>
      </vt:variant>
    </vt:vector>
  </HeadingPairs>
  <TitlesOfParts>
    <vt:vector size="18" baseType="lpstr">
      <vt:lpstr>Arial</vt:lpstr>
      <vt:lpstr>Gill Sans MT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Název školy: ZŠ Varnsdorf, Edisonova 2821, okres Děčín, příspěvková organizace Člověk a jeho svět, Přírodověda, Střídání dne a noci Autor: Mgr. Marta Samlerová Název materiálu:  VY_32_INOVACE_19/III.SADA</vt:lpstr>
      <vt:lpstr>Návod k práci:</vt:lpstr>
      <vt:lpstr>Proč dochází ke střídání dne a noci? Najdi na http://galaktis.cz/clanek/cas-na-zemi/ </vt:lpstr>
      <vt:lpstr>Kolem čeho se Země otáčí? Najdi na http://cs.wikipedia.org/wiki/Zemsk%C3%A1_osa </vt:lpstr>
      <vt:lpstr>Snímek 5</vt:lpstr>
      <vt:lpstr>Použité zdroje:</vt:lpstr>
    </vt:vector>
  </TitlesOfParts>
  <Company>ZŠ Edisonova 2821, Varnsdorf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Střídání dne a noci Autor: Mgr. Marta Samlerová Název materiálu:  VY_32_INOVACE__19/III.SADA</dc:title>
  <dc:creator>třída 5A</dc:creator>
  <cp:lastModifiedBy>DUM</cp:lastModifiedBy>
  <cp:revision>10</cp:revision>
  <dcterms:created xsi:type="dcterms:W3CDTF">2011-11-22T18:52:58Z</dcterms:created>
  <dcterms:modified xsi:type="dcterms:W3CDTF">2012-03-08T18:11:55Z</dcterms:modified>
</cp:coreProperties>
</file>