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3" r:id="rId3"/>
    <p:sldId id="265" r:id="rId4"/>
    <p:sldId id="266" r:id="rId5"/>
    <p:sldId id="269" r:id="rId6"/>
    <p:sldId id="271" r:id="rId7"/>
    <p:sldId id="27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0066CC"/>
    <a:srgbClr val="66FF33"/>
    <a:srgbClr val="FF99FF"/>
    <a:srgbClr val="A9D3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100" d="100"/>
          <a:sy n="100" d="100"/>
        </p:scale>
        <p:origin x="-516" y="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29003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1840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Zápis</a:t>
            </a:r>
            <a:r>
              <a:rPr lang="cs-CZ" baseline="0" dirty="0" smtClean="0"/>
              <a:t>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840760" cy="187220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HARDWARE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                STRUKTURA A POPIS POČÍTAČE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13.9.2010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745832" cy="457200"/>
          </a:xfrm>
        </p:spPr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>Obsah skříně počítače</a:t>
            </a:r>
            <a:br>
              <a:rPr lang="cs-CZ" i="1" dirty="0" smtClean="0"/>
            </a:br>
            <a:r>
              <a:rPr lang="cs-CZ" i="1" dirty="0" smtClean="0">
                <a:solidFill>
                  <a:srgbClr val="FFC000"/>
                </a:solidFill>
              </a:rPr>
              <a:t>                                 </a:t>
            </a:r>
            <a:r>
              <a:rPr lang="cs-CZ" b="1" i="1" dirty="0" smtClean="0">
                <a:solidFill>
                  <a:srgbClr val="FFC000"/>
                </a:solidFill>
              </a:rPr>
              <a:t>zápis do sešitu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Počítač je stavebnice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Základ tvoří </a:t>
            </a:r>
            <a:r>
              <a:rPr lang="cs-CZ" sz="3200" b="1" i="1" u="sng" dirty="0" smtClean="0"/>
              <a:t>základní deska </a:t>
            </a:r>
            <a:r>
              <a:rPr lang="cs-CZ" sz="3200" dirty="0" smtClean="0"/>
              <a:t>na které je spousta konektorů do kterých se vkládají potřebné komponenty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Podle toho jaké komponenty se s základní deskou spojí hovoříme o tzv. </a:t>
            </a:r>
            <a:r>
              <a:rPr lang="cs-CZ" sz="3200" b="1" i="1" u="sng" dirty="0" smtClean="0"/>
              <a:t>konfiguraci počítače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0129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deska</a:t>
            </a:r>
            <a:r>
              <a:rPr lang="cs-CZ" b="1" i="1" dirty="0" smtClean="0">
                <a:solidFill>
                  <a:srgbClr val="FFC000"/>
                </a:solidFill>
              </a:rPr>
              <a:t> </a:t>
            </a:r>
            <a:br>
              <a:rPr lang="cs-CZ" b="1" i="1" dirty="0" smtClean="0">
                <a:solidFill>
                  <a:srgbClr val="FFC000"/>
                </a:solidFill>
              </a:rPr>
            </a:br>
            <a:r>
              <a:rPr lang="cs-CZ" b="1" i="1" dirty="0" smtClean="0">
                <a:solidFill>
                  <a:srgbClr val="FFC000"/>
                </a:solidFill>
              </a:rPr>
              <a:t>                               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BIOS</a:t>
            </a:r>
            <a:r>
              <a:rPr lang="cs-CZ" dirty="0" smtClean="0"/>
              <a:t> – program umístěný v paměti ROM, který umožňuje komunikovat počítači mezi hardwarem a softwarem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ROM</a:t>
            </a:r>
            <a:r>
              <a:rPr lang="cs-CZ" dirty="0" smtClean="0"/>
              <a:t> – paměť v podobě čipu, údaje, které jsou v ní obsažené se nevymažou ani po vypnutí počítače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CMOS</a:t>
            </a:r>
            <a:r>
              <a:rPr lang="cs-CZ" dirty="0" smtClean="0"/>
              <a:t> – paměť, která jde přepisovat, musí se energeticky zálohovat, proto je na základní desce baterie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</a:rPr>
              <a:t>                           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Sběrnice</a:t>
            </a:r>
            <a:r>
              <a:rPr lang="cs-CZ" dirty="0" smtClean="0"/>
              <a:t> – svazek vodičů, kterým proudí data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Procesor</a:t>
            </a:r>
            <a:r>
              <a:rPr lang="cs-CZ" dirty="0" smtClean="0"/>
              <a:t> – mozek počítače, jeho parametr je tzv. </a:t>
            </a:r>
            <a:r>
              <a:rPr lang="cs-CZ" b="1" i="1" dirty="0" smtClean="0"/>
              <a:t>taktovací frekvence   - jednotkou je </a:t>
            </a:r>
            <a:r>
              <a:rPr lang="cs-CZ" b="1" i="1" dirty="0" err="1" smtClean="0"/>
              <a:t>GHz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dirty="0" smtClean="0"/>
              <a:t>Procesor musí být chlazen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</a:rPr>
              <a:t>                          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RAM – operační paměť – slouží k ukládání a načítání informací, které počítač často potřebuje  a s nimiž často pracuje</a:t>
            </a:r>
            <a:br>
              <a:rPr lang="cs-CZ" dirty="0" smtClean="0"/>
            </a:br>
            <a:r>
              <a:rPr lang="cs-CZ" dirty="0" smtClean="0"/>
              <a:t>parametrem je </a:t>
            </a:r>
            <a:r>
              <a:rPr lang="cs-CZ" b="1" dirty="0" smtClean="0"/>
              <a:t>kapacita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b="1" dirty="0" smtClean="0"/>
              <a:t>jednotkou je MB a GB</a:t>
            </a:r>
          </a:p>
          <a:p>
            <a:r>
              <a:rPr lang="cs-CZ" b="1" dirty="0" smtClean="0"/>
              <a:t>SLOTY </a:t>
            </a:r>
            <a:r>
              <a:rPr lang="cs-CZ" dirty="0" smtClean="0"/>
              <a:t> jsou místa pro umístění karet</a:t>
            </a:r>
          </a:p>
          <a:p>
            <a:r>
              <a:rPr lang="cs-CZ" b="1" dirty="0" smtClean="0"/>
              <a:t>Harddisk</a:t>
            </a:r>
            <a:r>
              <a:rPr lang="cs-CZ" dirty="0" smtClean="0"/>
              <a:t> – hlavní záznamové médium</a:t>
            </a:r>
            <a:br>
              <a:rPr lang="cs-CZ" dirty="0" smtClean="0"/>
            </a:br>
            <a:r>
              <a:rPr lang="cs-CZ" dirty="0" smtClean="0"/>
              <a:t>parametrem je tzv. </a:t>
            </a:r>
            <a:r>
              <a:rPr lang="cs-CZ" b="1" dirty="0" smtClean="0"/>
              <a:t>kapacita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</a:t>
            </a:r>
            <a:r>
              <a:rPr lang="cs-CZ" b="1" dirty="0" smtClean="0"/>
              <a:t>Jednotkou je GB</a:t>
            </a:r>
            <a:br>
              <a:rPr lang="cs-CZ" b="1" dirty="0" smtClean="0"/>
            </a:br>
            <a:r>
              <a:rPr lang="cs-CZ" dirty="0" smtClean="0"/>
              <a:t>druhým parametrem jsou</a:t>
            </a:r>
            <a:r>
              <a:rPr lang="cs-CZ" b="1" dirty="0" smtClean="0"/>
              <a:t> otáčky</a:t>
            </a:r>
            <a:br>
              <a:rPr lang="cs-CZ" b="1" dirty="0" smtClean="0"/>
            </a:br>
            <a:r>
              <a:rPr lang="cs-CZ" b="1" dirty="0" smtClean="0"/>
              <a:t>             Jednotkou počet otáček za minutu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Typy přídavných karet</a:t>
            </a:r>
            <a:br>
              <a:rPr lang="cs-CZ" dirty="0" smtClean="0"/>
            </a:br>
            <a:r>
              <a:rPr lang="cs-CZ" b="1" i="1" dirty="0" smtClean="0">
                <a:solidFill>
                  <a:srgbClr val="FFC000"/>
                </a:solidFill>
              </a:rPr>
              <a:t>                                 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dirty="0" smtClean="0"/>
              <a:t>Zvuková karta </a:t>
            </a:r>
            <a:r>
              <a:rPr lang="cs-CZ" dirty="0" smtClean="0"/>
              <a:t>– zprostředkování zvuku v počítači</a:t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dirty="0" smtClean="0"/>
              <a:t>Síťová karta </a:t>
            </a:r>
            <a:r>
              <a:rPr lang="cs-CZ" dirty="0" smtClean="0"/>
              <a:t>– připojení počítače k počítačové síti</a:t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dirty="0" smtClean="0"/>
              <a:t>Televizní karta </a:t>
            </a:r>
            <a:r>
              <a:rPr lang="cs-CZ" dirty="0" smtClean="0"/>
              <a:t>– slouží k přijmu TV signálu a k jeho zobrazení na obrazovku počítače</a:t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dirty="0" smtClean="0"/>
              <a:t>Video karta </a:t>
            </a:r>
            <a:r>
              <a:rPr lang="cs-CZ" dirty="0" smtClean="0"/>
              <a:t>– slouží k editaci a střihu digitálního videozáznamu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 počítače</a:t>
            </a:r>
            <a:br>
              <a:rPr lang="cs-CZ" dirty="0" smtClean="0"/>
            </a:br>
            <a:r>
              <a:rPr lang="cs-CZ" dirty="0" smtClean="0"/>
              <a:t>                                 </a:t>
            </a:r>
            <a:r>
              <a:rPr lang="cs-CZ" b="1" i="1" dirty="0" smtClean="0">
                <a:solidFill>
                  <a:srgbClr val="FFC000"/>
                </a:solidFill>
              </a:rPr>
              <a:t>zápis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Zabezpečuje napájení částí uvnitř počítače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Části nepoužívají 230 V ale 12, 5 nebo 3,3 V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Protože se zdroj zahřívá je uvnitř umístěn ventilátor, chlazení potřebuje také procesor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Informatika pro základní školy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endParaRPr lang="cs-CZ" dirty="0" smtClean="0"/>
          </a:p>
          <a:p>
            <a:r>
              <a:rPr lang="cs-CZ" dirty="0" smtClean="0"/>
              <a:t>Informatika a výpočetní technika </a:t>
            </a:r>
            <a:r>
              <a:rPr lang="cs-CZ" dirty="0" err="1" smtClean="0"/>
              <a:t>Kompedium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157</TotalTime>
  <Words>258</Words>
  <Application>Microsoft Office PowerPoint</Application>
  <PresentationFormat>Předvádění na obrazovce (4:3)</PresentationFormat>
  <Paragraphs>73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Obsah skříně počítače                                  zápis do sešitu</vt:lpstr>
      <vt:lpstr>Základní deska                                 zápis do sešitu</vt:lpstr>
      <vt:lpstr>                           zápis do sešitu</vt:lpstr>
      <vt:lpstr>                          zápis do sešitu</vt:lpstr>
      <vt:lpstr>Typy přídavných karet                                  zápis do sešitu</vt:lpstr>
      <vt:lpstr>Zdroj počítače                                  zápis do sešitu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icts</cp:lastModifiedBy>
  <cp:revision>38</cp:revision>
  <dcterms:created xsi:type="dcterms:W3CDTF">2010-07-04T09:26:34Z</dcterms:created>
  <dcterms:modified xsi:type="dcterms:W3CDTF">2012-10-28T15:08:59Z</dcterms:modified>
</cp:coreProperties>
</file>