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0" r:id="rId4"/>
    <p:sldId id="264" r:id="rId5"/>
    <p:sldId id="267" r:id="rId6"/>
    <p:sldId id="266" r:id="rId7"/>
    <p:sldId id="268" r:id="rId8"/>
    <p:sldId id="261" r:id="rId9"/>
    <p:sldId id="269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C5DE3-1EC0-451C-A8C6-A9751A602AE3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06EF1-3A49-47C2-B550-0FE065FE60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011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06EF1-3A49-47C2-B550-0FE065FE60E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5825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35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370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8147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2284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090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51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8686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352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55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7129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616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E1F98B-2B8B-48C2-9925-CC8A759CA13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3B76D-A25E-40EB-93DD-5EB342DF66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6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razky.cz/detail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com/sidla4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VY_32_INOVACE_15_VL_ČESKÁ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0702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ČESKÁ MĚSTA</a:t>
            </a:r>
            <a:endParaRPr lang="cs-CZ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/>
          </a:bodyPr>
          <a:lstStyle/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ětšina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českých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měst vznikala za vlády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PŘEMYSLOVCŮ ve 12. a 13. století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ěsta vyrostla z osad poblíž brodů, řek a obchodních cest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ěkterá vyrostla jen tak na zelené louce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středověku byla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obehnána hradbami a vodními příkopy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které je ochraňovaly před útoky nepřátel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centru města je většinou rozlehlé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náměstí, kostel a radnice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Česká města jsou plná starobylých budov a historických památek</a:t>
            </a:r>
          </a:p>
          <a:p>
            <a:pPr algn="just"/>
            <a:r>
              <a:rPr lang="cs-CZ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oto dědictví musíme chránit pro další generace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294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 – hlavní město České Republiky</a:t>
            </a:r>
          </a:p>
          <a:p>
            <a:pPr marL="0" indent="0"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Tábor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České Budějovice</a:t>
            </a:r>
          </a:p>
          <a:p>
            <a:pPr marL="0" indent="0"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Písek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Karlovy Vary</a:t>
            </a:r>
          </a:p>
          <a:p>
            <a:pPr marL="0" indent="0"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Kladno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Ústí nad Labem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Liberec</a:t>
            </a:r>
          </a:p>
          <a:p>
            <a:pPr marL="0" indent="0"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Jablonec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Hradec Králové</a:t>
            </a: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Pardubice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674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5278654" cy="3958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6247" y="4581128"/>
            <a:ext cx="3962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4270"/>
            <a:ext cx="3648075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85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ČESKÉ BUDĚJOVICE</a:t>
            </a:r>
            <a:endParaRPr lang="cs-CZ" sz="4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65" r="4545"/>
          <a:stretch/>
        </p:blipFill>
        <p:spPr bwMode="auto">
          <a:xfrm>
            <a:off x="179512" y="2492896"/>
            <a:ext cx="5840969" cy="3606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772"/>
          <a:stretch/>
        </p:blipFill>
        <p:spPr bwMode="auto">
          <a:xfrm>
            <a:off x="6138072" y="692696"/>
            <a:ext cx="2808312" cy="4511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97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311" y="274638"/>
            <a:ext cx="2098576" cy="53134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652" y="1036811"/>
            <a:ext cx="256398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0403" y="3646201"/>
            <a:ext cx="4896544" cy="284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539"/>
          <a:stretch/>
        </p:blipFill>
        <p:spPr bwMode="auto">
          <a:xfrm>
            <a:off x="3770403" y="1036811"/>
            <a:ext cx="3489684" cy="2478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0403" y="344313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ÚSTÍ NAD LABEM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8925" y="6030651"/>
            <a:ext cx="2684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KARLOVY VARY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13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492" y="836712"/>
            <a:ext cx="1738536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LIBEREC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392596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5065" y="3781964"/>
            <a:ext cx="4249691" cy="2839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2258" y="836712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75023" y="836712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PARDUBICE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4276" y="6080487"/>
            <a:ext cx="32708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HRADEC KRÁLOVÉ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61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961"/>
          <a:stretch/>
        </p:blipFill>
        <p:spPr bwMode="auto">
          <a:xfrm>
            <a:off x="107504" y="548680"/>
            <a:ext cx="8856984" cy="5793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eva 7"/>
          <p:cNvSpPr/>
          <p:nvPr/>
        </p:nvSpPr>
        <p:spPr>
          <a:xfrm rot="19127896">
            <a:off x="3284250" y="2032766"/>
            <a:ext cx="1781748" cy="189735"/>
          </a:xfrm>
          <a:prstGeom prst="lef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69426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273264">
            <a:off x="108880" y="644077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55299">
            <a:off x="2625611" y="145773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514255" y="5305374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43937">
            <a:off x="1327001" y="253660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90413" y="3428206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420468">
            <a:off x="5241759" y="2498363"/>
            <a:ext cx="14017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5345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spojuj (vybarvi různými barvami) slabiky a sestav názvy měst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2026568" cy="4497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ZEŇ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HA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REC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PAR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JO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RY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ÚS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83768" y="1628800"/>
            <a:ext cx="2012032" cy="45247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DU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ČES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VI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TÍ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BEM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CE</a:t>
            </a: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VA</a:t>
            </a:r>
          </a:p>
          <a:p>
            <a:pPr marL="0" indent="0">
              <a:buNone/>
            </a:pP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1628800"/>
            <a:ext cx="194421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PL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CE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LO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NAD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HRA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KRÁ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1628800"/>
            <a:ext cx="19442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BI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BE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VY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KÉ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DĚ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DEC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KAR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VÉ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42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b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přiřazuj města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539" y="1484784"/>
            <a:ext cx="7461795" cy="494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98072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61112" y="98072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České Budějovice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04335" y="486916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78234" y="27089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Karlovy Vary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5917342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Ústí nad Labem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86789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Liberec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02128" y="1844824"/>
            <a:ext cx="19802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Hradec Králové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29834" y="3557726"/>
            <a:ext cx="14131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Pardubice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365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29 0.03195 C -0.06146 0.05209 -0.05556 0.02732 -0.06146 0.04306 C -0.06233 0.04491 -0.06181 0.04792 -0.06285 0.04977 C -0.06372 0.05162 -0.06563 0.05255 -0.06684 0.05417 C -0.07118 0.05996 -0.07535 0.06528 -0.079 0.07199 C -0.08125 0.08195 -0.08368 0.07986 -0.08716 0.08727 C -0.09618 0.10764 -0.10625 0.12662 -0.11684 0.14491 C -0.11858 0.15301 -0.12084 0.15417 -0.12361 0.16042 C -0.13299 0.18056 -0.14219 0.20347 -0.15747 0.21111 C -0.16077 0.21898 -0.16285 0.22153 -0.16841 0.22477 C -0.17292 0.23218 -0.17917 0.24028 -0.18316 0.24908 C -0.1842 0.25093 -0.18455 0.25394 -0.18594 0.25556 C -0.18698 0.25718 -0.18872 0.25695 -0.19011 0.25787 C -0.1915 0.25903 -0.19288 0.26042 -0.1941 0.26204 C -0.19879 0.26852 -0.20035 0.27662 -0.20625 0.27986 C -0.2092 0.28727 -0.21042 0.29051 -0.21563 0.29306 C -0.21806 0.30463 -0.21493 0.29584 -0.22101 0.30185 C -0.22344 0.30417 -0.225 0.30996 -0.22639 0.3132 C -0.229 0.32917 -0.23195 0.32824 -0.24132 0.33102 C -0.24497 0.34746 -0.23976 0.32755 -0.2467 0.3419 C -0.24775 0.34352 -0.24809 0.34838 -0.24809 0.34884 " pathEditMode="relative" rAng="0" ptsTypes="fffff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1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22222E-6 C -0.00191 0.00833 -0.00295 0.01597 -0.00452 0.02431 C -0.00573 0.03102 -0.00903 0.04444 -0.00903 0.04444 C -0.01042 0.05833 -0.00972 0.06181 -0.01667 0.0706 C -0.01719 0.07407 -0.01702 0.07755 -0.01806 0.08079 C -0.01858 0.08264 -0.02066 0.0831 -0.02118 0.08495 C -0.02222 0.08796 -0.0217 0.09167 -0.02257 0.09491 C -0.02465 0.10185 -0.02882 0.10787 -0.03021 0.11505 C -0.03073 0.11782 -0.0309 0.1206 -0.03177 0.12315 C -0.03247 0.12477 -0.03368 0.12593 -0.03472 0.12731 C -0.03715 0.13681 -0.04028 0.14606 -0.04236 0.15556 C -0.04288 0.15833 -0.04306 0.16111 -0.04393 0.16366 C -0.04549 0.16806 -0.05 0.17569 -0.05 0.17569 C -0.05174 0.18287 -0.05365 0.18843 -0.05747 0.19398 C -0.0592 0.20069 -0.06129 0.20509 -0.06511 0.21019 C -0.06806 0.22153 -0.06459 0.21157 -0.07257 0.22222 C -0.07865 0.23032 -0.07674 0.2331 -0.08629 0.23634 C -0.09167 0.24352 -0.09549 0.24792 -0.10295 0.25046 C -0.10677 0.25602 -0.11024 0.25741 -0.11511 0.26065 C -0.12031 0.26412 -0.1217 0.26829 -0.12726 0.2706 C -0.1309 0.27431 -0.13386 0.27963 -0.13785 0.28287 C -0.14792 0.29144 -0.1599 0.29583 -0.16962 0.30509 C -0.17587 0.31111 -0.1783 0.31644 -0.18629 0.31921 C -0.19688 0.33819 -0.18438 0.31829 -0.19688 0.33125 C -0.21215 0.34699 -0.19688 0.3375 -0.21198 0.34537 C -0.22049 0.3544 -0.23837 0.37153 -0.24844 0.37569 C -0.25434 0.38125 -0.26111 0.38704 -0.26806 0.38981 C -0.27587 0.40023 -0.28715 0.40972 -0.29688 0.4162 C -0.30417 0.42106 -0.29879 0.41852 -0.30452 0.42431 C -0.30972 0.42963 -0.3158 0.43542 -0.32118 0.44051 C -0.32535 0.44907 -0.33143 0.45903 -0.33785 0.46458 C -0.34115 0.4713 -0.3434 0.47431 -0.34844 0.4787 C -0.35191 0.49236 -0.36059 0.49537 -0.36667 0.50509 C -0.37344 0.51597 -0.38108 0.52454 -0.38924 0.53333 C -0.39097 0.53519 -0.39254 0.53727 -0.39393 0.53935 C -0.39566 0.5419 -0.39653 0.54514 -0.39844 0.54745 C -0.40209 0.55162 -0.40677 0.55394 -0.41059 0.55764 C -0.41545 0.5706 -0.4158 0.56852 -0.42118 0.57778 C -0.42691 0.58773 -0.42726 0.59144 -0.43472 0.59792 C -0.43524 0.6 -0.43524 0.60255 -0.43629 0.60394 C -0.43733 0.60532 -0.43941 0.60486 -0.4408 0.60602 C -0.45035 0.61389 -0.43681 0.60718 -0.44844 0.61204 C -0.45504 0.61806 -0.46059 0.63009 -0.46806 0.63426 C -0.47153 0.63611 -0.47518 0.63681 -0.47865 0.63843 C -0.4875 0.63449 -0.49219 0.63194 -0.50139 0.63843 " pathEditMode="relative" ptsTypes="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52 0.03079 C -0.05295 0.04051 -0.06528 0.05903 -0.07326 0.06296 C -0.07726 0.06852 -0.08212 0.06852 -0.08733 0.07107 C -0.09497 0.08171 -0.11823 0.08426 -0.12951 0.08912 C -0.13247 0.09028 -0.13524 0.09213 -0.13819 0.09329 C -0.14462 0.0956 -0.15781 0.09931 -0.15781 0.09931 C -0.20851 0.09861 -0.25938 0.09861 -0.3099 0.09722 C -0.32361 0.09676 -0.33802 0.08704 -0.35243 0.08519 C -0.36719 0.08032 -0.38247 0.07732 -0.39722 0.07292 C -0.40938 0.06921 -0.4217 0.06319 -0.43385 0.0588 C -0.44236 0.05602 -0.45087 0.05417 -0.4592 0.05093 C -0.46493 0.04861 -0.47622 0.04491 -0.47622 0.04514 C -0.48698 0.03472 -0.50087 0.03519 -0.51285 0.0287 C -0.52465 0.02245 -0.53698 0.01713 -0.54948 0.01296 C -0.55382 0.00625 -0.5625 0.00139 -0.56771 -0.00324 C -0.57622 -0.01088 -0.58125 -0.02199 -0.59184 -0.02523 C -0.59653 -0.0287 -0.60087 -0.03079 -0.6059 -0.03333 C -0.60851 -0.03727 -0.6125 -0.04282 -0.61563 -0.0456 C -0.61788 -0.04745 -0.62049 -0.04792 -0.62274 -0.04954 C -0.62431 -0.05069 -0.62552 -0.05208 -0.62691 -0.05347 C -0.6309 -0.06204 -0.63629 -0.06991 -0.64097 -0.07755 C -0.64323 -0.08125 -0.64809 -0.08773 -0.64809 -0.0875 C -0.64861 -0.09051 -0.64879 -0.09329 -0.64965 -0.09583 C -0.65017 -0.09815 -0.65174 -0.09954 -0.65226 -0.10185 C -0.65417 -0.10856 -0.65243 -0.11273 -0.6566 -0.11782 C -0.66771 -0.13171 -0.68264 -0.13009 -0.69618 -0.13588 C -0.70208 -0.14468 -0.69913 -0.14259 -0.71441 -0.13796 C -0.7283 -0.13356 -0.71424 -0.13403 -0.71997 -0.13403 L -0.71163 -0.13588 " pathEditMode="relative" rAng="0" ptsTypes="fffffffffffffffffffffffffff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89" y="-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33 -0.06064 C 0.04253 -0.05787 0.03351 -0.05578 0.01597 -0.05439 C -0.00017 -0.04953 -0.01597 -0.04189 -0.03247 -0.03842 C -0.04566 -0.0324 -0.04774 -0.03194 -0.06285 -0.03032 C -0.07465 -0.02708 -0.08576 -0.02569 -0.09774 -0.0243 C -0.11493 -0.01967 -0.1309 -0.01064 -0.14774 -0.00601 C -0.15816 -0.00324 -0.1691 -0.00208 -0.17951 -4.07407E-6 C -0.25035 0.03264 -0.30625 -0.00254 -0.37049 -0.0081 C -0.4401 -0.02453 -0.38837 -0.01365 -0.55069 -0.00995 C -0.55833 -0.00972 -0.56389 -0.00162 -0.57049 -4.07407E-6 C -0.58524 0.00394 -0.6033 0.00672 -0.61892 0.01019 C -0.62483 0.01297 -0.63108 0.01412 -0.63715 0.01621 C -0.64427 0.02246 -0.63993 0.01945 -0.65069 0.02431 C -0.65417 0.02593 -0.65972 0.03241 -0.65972 0.03264 C -0.66441 0.04445 -0.66632 0.0419 -0.67639 0.04653 C -0.67795 0.04723 -0.68108 0.04862 -0.68108 0.04885 C -0.70486 0.04653 -0.69705 0.05116 -0.70677 0.04445 L -0.69774 0.03843 " pathEditMode="relative" rAng="0" ptsTypes="ffffffffffffffff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64" y="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463 C -0.01563 -0.03033 -0.03802 -0.02824 -0.05434 -0.02222 C -0.05747 -0.02107 -0.06077 -0.02037 -0.06354 -0.01806 C -0.06511 -0.01667 -0.06632 -0.01505 -0.06806 -0.01412 C -0.08785 -0.0044 -0.10955 0.00069 -0.13021 0.00416 C -0.15139 0.00347 -0.17257 0.00324 -0.19375 0.00208 C -0.2033 0.00162 -0.21163 -0.00926 -0.22101 -0.00996 C -0.23611 -0.01111 -0.25139 -0.01134 -0.26684 -0.01204 C -0.27483 -0.01597 -0.28368 -0.0169 -0.29254 -0.02014 C -0.29688 -0.02199 -0.30104 -0.02778 -0.3059 -0.02824 C -0.32361 -0.02963 -0.34115 -0.02963 -0.35886 -0.03033 C -0.37691 -0.03588 -0.40972 -0.02871 -0.42552 -0.02824 C -0.45486 -0.02732 -0.4842 -0.02685 -0.51389 -0.02616 C -0.51962 -0.02199 -0.52275 -0.01644 -0.52865 -0.01204 C -0.5309 -0.01042 -0.53715 -0.0088 -0.53959 -0.0081 C -0.5441 -0.00139 -0.54653 -0.00093 -0.55295 0.00208 C -0.56233 0.00069 -0.57292 0.00393 -0.5816 -0.00185 C -0.58663 -0.00533 -0.58663 -0.01551 -0.58959 -0.02222 C -0.59462 -0.03658 -0.60035 -0.04931 -0.60886 -0.06065 C -0.61146 -0.07107 -0.61059 -0.08264 -0.61354 -0.09283 C -0.61476 -0.09722 -0.61858 -0.09954 -0.62101 -0.10301 C -0.62327 -0.10602 -0.62483 -0.10996 -0.62709 -0.11296 C -0.62882 -0.11528 -0.63108 -0.11713 -0.63316 -0.11921 C -0.63611 -0.12199 -0.64219 -0.12732 -0.64219 -0.12709 C -0.6467 -0.15 -0.6658 -0.14537 -0.68021 -0.14746 C -0.69132 -0.14908 -0.71354 -0.15347 -0.71354 -0.15324 C -0.72379 -0.1581 -0.73368 -0.14792 -0.73768 -0.16366 C -0.7382 -0.17431 -0.73768 -0.18519 -0.73924 -0.19584 C -0.73976 -0.19908 -0.74288 -0.2007 -0.74375 -0.20394 C -0.74497 -0.20903 -0.74445 -0.21482 -0.74531 -0.22014 C -0.74688 -0.23033 -0.75018 -0.24074 -0.75278 -0.25046 C -0.7559 -0.26181 -0.75677 -0.27477 -0.76198 -0.28472 C -0.76441 -0.29491 -0.76441 -0.30695 -0.76945 -0.31505 C -0.775 -0.32384 -0.77726 -0.32593 -0.78021 -0.33519 C -0.78455 -0.34884 -0.78559 -0.36412 -0.7908 -0.37778 C -0.79254 -0.39074 -0.7934 -0.39329 -0.79983 -0.40394 C -0.80261 -0.41459 -0.80313 -0.4257 -0.8059 -0.43634 C -0.80886 -0.46273 -0.81111 -0.48796 -0.8059 -0.51505 C -0.80469 -0.53218 -0.80243 -0.53843 -0.80886 -0.55139 C -0.80886 -0.55185 -0.80781 -0.56829 -0.8059 -0.57176 C -0.79705 -0.5875 -0.78177 -0.59121 -0.76806 -0.59398 C -0.76181 -0.59653 -0.75816 -0.60023 -0.75139 -0.60185 C -0.7408 -0.60046 -0.73004 -0.60023 -0.71945 -0.59792 C -0.71459 -0.59676 -0.70695 -0.58287 -0.69983 -0.57963 C -0.69427 -0.56921 -0.6934 -0.57315 -0.68802 -0.56551 C -0.68316 -0.55301 -0.68021 -0.55556 -0.67101 -0.55139 C -0.6658 -0.54908 -0.66198 -0.54329 -0.65747 -0.53935 C -0.6507 -0.53334 -0.64497 -0.52986 -0.63768 -0.52523 C -0.63334 -0.51921 -0.62847 -0.51921 -0.62257 -0.51713 C -0.62049 -0.51968 -0.61893 -0.52709 -0.6165 -0.52523 C -0.61163 -0.5213 -0.60834 -0.51435 -0.60434 -0.50903 C -0.60261 -0.50625 -0.59827 -0.50093 -0.59827 -0.5007 C -0.58698 -0.50324 -0.58646 -0.50209 -0.58316 -0.51505 C -0.58368 -0.51852 -0.58334 -0.52246 -0.58472 -0.52523 C -0.58559 -0.52709 -0.58802 -0.52616 -0.58959 -0.52732 C -0.59045 -0.52824 -0.59063 -0.52986 -0.59097 -0.53125 " pathEditMode="relative" rAng="0" ptsTypes="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17" y="-2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95 -0.0956 C 0.03524 -0.08079 0.03281 -0.08843 0.02951 -0.05509 C 0.02656 -0.02546 0.00677 -0.00579 -0.01302 0.00139 C -0.07049 0.02222 -0.15643 0.00949 -0.20087 0.00949 " pathEditMode="relative" rAng="0" ptsTypes="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76" y="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9 0.03125 C -0.10712 0.05 -0.10851 0.06782 -0.11476 0.08125 C -0.11823 0.09699 -0.12396 0.10694 -0.13038 0.11643 C -0.13542 0.12384 -0.13993 0.13657 -0.14497 0.14352 C -0.14757 0.14699 -0.15104 0.14653 -0.15365 0.1493 C -0.15799 0.15393 -0.16215 0.15764 -0.16667 0.16088 C -0.1684 0.16227 -0.17014 0.16366 -0.17205 0.16481 C -0.17274 0.16551 -0.17448 0.16666 -0.17448 0.1669 C -0.18733 0.18657 -0.20781 0.18125 -0.22118 0.18217 C -0.22708 0.19143 -0.22274 0.18611 -0.23577 0.18611 " pathEditMode="relative" rAng="0" ptsTypes="fffffffff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93" y="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6 0.01852 C -0.01354 0.01504 -0.02466 0.02083 -0.03299 0.02245 C -0.04931 0.03148 -0.03038 0.02222 -0.05868 0.02847 C -0.06702 0.03032 -0.0665 0.03379 -0.07379 0.03472 C -0.08143 0.03564 -0.08889 0.03588 -0.09653 0.03657 C -0.10313 0.03889 -0.10973 0.04004 -0.11632 0.04259 C -0.12257 0.04838 -0.129 0.04791 -0.13594 0.05069 C -0.14219 0.05648 -0.14827 0.06088 -0.15556 0.06296 C -0.17066 0.06157 -0.18594 0.06064 -0.20104 0.05879 C -0.21823 0.05671 -0.19723 0.0581 -0.21163 0.05277 C -0.21667 0.05092 -0.22986 0.04722 -0.23594 0.04676 C -0.24966 0.0456 -0.2632 0.04537 -0.27691 0.04467 C -0.28837 0.04282 -0.29879 0.03889 -0.31025 0.03657 C -0.325 0.02361 -0.354 0.02569 -0.36927 0.02453 C -0.38629 0.0199 -0.37431 0.02245 -0.40556 0.02245 " pathEditMode="relative" rAng="0" ptsTypes="ffffffffffffff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0" y="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www.zemepis.com/sidla4.php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337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178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VLASTIVĚDA vypracovala: Mgr. Kateřina SÁLOVÁ ZŠ a MŠ MALÝ ÚJEZD VY_32_INOVACE_15_VL_ČESKÁ MĚSTA</vt:lpstr>
      <vt:lpstr>ČESKÁ MĚSTA</vt:lpstr>
      <vt:lpstr>ČESKÁ MĚSTA</vt:lpstr>
      <vt:lpstr>PRAHA</vt:lpstr>
      <vt:lpstr>ČESKÉ BUDĚJOVICE</vt:lpstr>
      <vt:lpstr>PLZEŇ</vt:lpstr>
      <vt:lpstr>LIBEREC</vt:lpstr>
      <vt:lpstr>Snímek 8</vt:lpstr>
      <vt:lpstr>PRACOVNÍ LIST: spojuj (vybarvi různými barvami) slabiky a sestav názvy měst</vt:lpstr>
      <vt:lpstr>PRACOVNÍ LIST: přiřazuj města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VY_32_INOVACE_12_VL_ČESKÁ MĚSTA</dc:title>
  <dc:creator>uživatel</dc:creator>
  <cp:lastModifiedBy>Dumy</cp:lastModifiedBy>
  <cp:revision>18</cp:revision>
  <dcterms:created xsi:type="dcterms:W3CDTF">2011-11-20T08:09:40Z</dcterms:created>
  <dcterms:modified xsi:type="dcterms:W3CDTF">2012-02-29T17:22:48Z</dcterms:modified>
</cp:coreProperties>
</file>