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VY_32_INOVACE_05AJ_5tr_SLOVICKA2.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2.lekce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24.9.2012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922616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19904" y="942520"/>
        <a:ext cx="8169104" cy="367937"/>
      </dsp:txXfrm>
    </dsp:sp>
    <dsp:sp modelId="{ACAD381E-21DC-4C07-8FDD-119C2EC3BB2E}">
      <dsp:nvSpPr>
        <dsp:cNvPr id="0" name=""/>
        <dsp:cNvSpPr/>
      </dsp:nvSpPr>
      <dsp:spPr>
        <a:xfrm>
          <a:off x="0" y="1379321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6082"/>
                <a:satOff val="9110"/>
                <a:lumOff val="14153"/>
                <a:alphaOff val="0"/>
                <a:tint val="0"/>
              </a:schemeClr>
            </a:gs>
            <a:gs pos="44000">
              <a:schemeClr val="accent1">
                <a:shade val="50000"/>
                <a:hueOff val="166082"/>
                <a:satOff val="9110"/>
                <a:lumOff val="1415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66082"/>
                <a:satOff val="9110"/>
                <a:lumOff val="1415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Matra Drozdová </a:t>
          </a:r>
          <a:endParaRPr lang="cs-CZ" sz="1700" kern="1200" dirty="0"/>
        </a:p>
      </dsp:txBody>
      <dsp:txXfrm>
        <a:off x="19904" y="1399225"/>
        <a:ext cx="8169104" cy="367937"/>
      </dsp:txXfrm>
    </dsp:sp>
    <dsp:sp modelId="{ABF03533-6AD0-44CD-A08E-C9977356B6A8}">
      <dsp:nvSpPr>
        <dsp:cNvPr id="0" name=""/>
        <dsp:cNvSpPr/>
      </dsp:nvSpPr>
      <dsp:spPr>
        <a:xfrm>
          <a:off x="0" y="1836027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2165"/>
                <a:satOff val="18220"/>
                <a:lumOff val="28305"/>
                <a:alphaOff val="0"/>
                <a:tint val="0"/>
              </a:schemeClr>
            </a:gs>
            <a:gs pos="44000">
              <a:schemeClr val="accent1">
                <a:shade val="50000"/>
                <a:hueOff val="332165"/>
                <a:satOff val="18220"/>
                <a:lumOff val="28305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32165"/>
                <a:satOff val="18220"/>
                <a:lumOff val="28305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VY_32_INOVACE_05AJ_5tr_SLOVICKA2.</a:t>
          </a:r>
          <a:endParaRPr lang="cs-CZ" sz="1700" kern="1200" dirty="0"/>
        </a:p>
      </dsp:txBody>
      <dsp:txXfrm>
        <a:off x="19904" y="1855931"/>
        <a:ext cx="8169104" cy="367937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98247"/>
                <a:satOff val="27330"/>
                <a:lumOff val="42458"/>
                <a:alphaOff val="0"/>
                <a:tint val="0"/>
              </a:schemeClr>
            </a:gs>
            <a:gs pos="44000">
              <a:schemeClr val="accent1">
                <a:shade val="50000"/>
                <a:hueOff val="498247"/>
                <a:satOff val="27330"/>
                <a:lumOff val="42458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498247"/>
                <a:satOff val="27330"/>
                <a:lumOff val="42458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Procvičování slovíček 2.lekce</a:t>
          </a:r>
          <a:endParaRPr lang="cs-CZ" sz="1700" kern="1200" dirty="0"/>
        </a:p>
      </dsp:txBody>
      <dsp:txXfrm>
        <a:off x="19904" y="2312636"/>
        <a:ext cx="8169104" cy="367937"/>
      </dsp:txXfrm>
    </dsp:sp>
    <dsp:sp modelId="{97CBBA99-26B9-4E2D-BA76-BF47FEBF0134}">
      <dsp:nvSpPr>
        <dsp:cNvPr id="0" name=""/>
        <dsp:cNvSpPr/>
      </dsp:nvSpPr>
      <dsp:spPr>
        <a:xfrm>
          <a:off x="0" y="2749437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32165"/>
                <a:satOff val="18220"/>
                <a:lumOff val="28305"/>
                <a:alphaOff val="0"/>
                <a:tint val="0"/>
              </a:schemeClr>
            </a:gs>
            <a:gs pos="44000">
              <a:schemeClr val="accent1">
                <a:shade val="50000"/>
                <a:hueOff val="332165"/>
                <a:satOff val="18220"/>
                <a:lumOff val="28305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332165"/>
                <a:satOff val="18220"/>
                <a:lumOff val="28305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19904" y="2769341"/>
        <a:ext cx="8169104" cy="367937"/>
      </dsp:txXfrm>
    </dsp:sp>
    <dsp:sp modelId="{B1DDF1AD-3BC2-43B8-A8D0-A33120EFAF7C}">
      <dsp:nvSpPr>
        <dsp:cNvPr id="0" name=""/>
        <dsp:cNvSpPr/>
      </dsp:nvSpPr>
      <dsp:spPr>
        <a:xfrm>
          <a:off x="0" y="3206142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66082"/>
                <a:satOff val="9110"/>
                <a:lumOff val="14153"/>
                <a:alphaOff val="0"/>
                <a:tint val="0"/>
              </a:schemeClr>
            </a:gs>
            <a:gs pos="44000">
              <a:schemeClr val="accent1">
                <a:shade val="50000"/>
                <a:hueOff val="166082"/>
                <a:satOff val="9110"/>
                <a:lumOff val="14153"/>
                <a:alphaOff val="0"/>
                <a:tint val="60000"/>
                <a:satMod val="120000"/>
              </a:schemeClr>
            </a:gs>
            <a:gs pos="100000">
              <a:schemeClr val="accent1">
                <a:shade val="50000"/>
                <a:hueOff val="166082"/>
                <a:satOff val="9110"/>
                <a:lumOff val="14153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24.9.2012 </a:t>
          </a:r>
          <a:endParaRPr lang="cs-CZ" sz="1700" kern="1200" dirty="0"/>
        </a:p>
      </dsp:txBody>
      <dsp:txXfrm>
        <a:off x="19904" y="3226046"/>
        <a:ext cx="8169104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vet-bydleni.cz/bydleni-1/inspirace-pro-obyvaci-pokoj-textil-od-polstaru-po-koberc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2730727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83826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636912"/>
            <a:ext cx="7408333" cy="3450696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Interaktivní procvičování slovíček 2.lekce ( učebnice </a:t>
            </a:r>
            <a:r>
              <a:rPr lang="cs-CZ" dirty="0" err="1" smtClean="0"/>
              <a:t>Chatterbox</a:t>
            </a:r>
            <a:r>
              <a:rPr lang="cs-CZ" dirty="0" smtClean="0"/>
              <a:t> 3 )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</a:t>
            </a:r>
            <a:r>
              <a:rPr lang="cs-CZ" dirty="0" smtClean="0"/>
              <a:t>počítače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</a:t>
            </a:r>
            <a:r>
              <a:rPr lang="cs-CZ" dirty="0" smtClean="0"/>
              <a:t>na interaktivní tabuli či samostatná práce na PC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doplňování slovíček, spojování slovíček, přiřazování slovíček k obrázkům, napiš co vidíš. 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00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 numCol="1"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 tabulku slovíček</a:t>
            </a:r>
            <a:endParaRPr lang="cs-CZ" sz="4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4048938"/>
              </p:ext>
            </p:extLst>
          </p:nvPr>
        </p:nvGraphicFramePr>
        <p:xfrm>
          <a:off x="755576" y="1628800"/>
          <a:ext cx="7480872" cy="4680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dobrodružství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honit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solidFill>
                            <a:srgbClr val="002060"/>
                          </a:solidFill>
                        </a:rPr>
                        <a:t>What´s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2060"/>
                          </a:solidFill>
                        </a:rPr>
                        <a:t>the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sz="1600" baseline="0" dirty="0" err="1" smtClean="0">
                          <a:solidFill>
                            <a:srgbClr val="002060"/>
                          </a:solidFill>
                        </a:rPr>
                        <a:t>matter</a:t>
                      </a:r>
                      <a:r>
                        <a:rPr lang="cs-CZ" sz="1600" baseline="0" dirty="0" smtClean="0">
                          <a:solidFill>
                            <a:srgbClr val="002060"/>
                          </a:solidFill>
                        </a:rPr>
                        <a:t>?</a:t>
                      </a:r>
                      <a:endParaRPr lang="cs-CZ" sz="16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hour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země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sport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love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programme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okolo, kolem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cena, výhra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Moon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change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into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studio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kouzlit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cartoon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pass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vesmír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poslat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our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the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news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střílet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002060"/>
                          </a:solidFill>
                        </a:rPr>
                        <a:t>podívaná, přehlídka</a:t>
                      </a:r>
                      <a:endParaRPr lang="cs-CZ" sz="1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628800"/>
            <a:ext cx="7408333" cy="4464496"/>
          </a:xfrm>
        </p:spPr>
        <p:txBody>
          <a:bodyPr numCol="2">
            <a:noAutofit/>
          </a:bodyPr>
          <a:lstStyle/>
          <a:p>
            <a:r>
              <a:rPr lang="cs-CZ" sz="2000" dirty="0" err="1" smtClean="0"/>
              <a:t>adventure</a:t>
            </a: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Earth</a:t>
            </a:r>
            <a:endParaRPr lang="cs-CZ" sz="2000" dirty="0" smtClean="0"/>
          </a:p>
          <a:p>
            <a:r>
              <a:rPr lang="cs-CZ" sz="2000" dirty="0" smtClean="0"/>
              <a:t>chase</a:t>
            </a:r>
          </a:p>
          <a:p>
            <a:r>
              <a:rPr lang="cs-CZ" sz="2000" dirty="0" err="1" smtClean="0"/>
              <a:t>shoot</a:t>
            </a:r>
            <a:endParaRPr lang="cs-CZ" sz="2000" dirty="0" smtClean="0"/>
          </a:p>
          <a:p>
            <a:r>
              <a:rPr lang="cs-CZ" sz="2000" dirty="0" err="1" smtClean="0"/>
              <a:t>around</a:t>
            </a:r>
            <a:endParaRPr lang="cs-CZ" sz="2000" dirty="0" smtClean="0"/>
          </a:p>
          <a:p>
            <a:r>
              <a:rPr lang="cs-CZ" sz="2000" dirty="0" err="1"/>
              <a:t>M</a:t>
            </a:r>
            <a:r>
              <a:rPr lang="cs-CZ" sz="2000" dirty="0" err="1" smtClean="0"/>
              <a:t>oon</a:t>
            </a:r>
            <a:endParaRPr lang="cs-CZ" sz="2000" dirty="0" smtClean="0"/>
          </a:p>
          <a:p>
            <a:r>
              <a:rPr lang="cs-CZ" sz="2000" dirty="0" err="1" smtClean="0"/>
              <a:t>hour</a:t>
            </a:r>
            <a:endParaRPr lang="cs-CZ" sz="2000" dirty="0" smtClean="0"/>
          </a:p>
          <a:p>
            <a:r>
              <a:rPr lang="cs-CZ" sz="2000" dirty="0" err="1" smtClean="0"/>
              <a:t>cartoon</a:t>
            </a:r>
            <a:endParaRPr lang="cs-CZ" sz="2000" dirty="0" smtClean="0"/>
          </a:p>
          <a:p>
            <a:r>
              <a:rPr lang="cs-CZ" sz="2000" dirty="0" err="1" smtClean="0"/>
              <a:t>send</a:t>
            </a:r>
            <a:endParaRPr lang="cs-CZ" sz="2000" dirty="0" smtClean="0"/>
          </a:p>
          <a:p>
            <a:r>
              <a:rPr lang="cs-CZ" sz="2000" dirty="0" smtClean="0"/>
              <a:t>love</a:t>
            </a:r>
          </a:p>
          <a:p>
            <a:r>
              <a:rPr lang="cs-CZ" sz="2000" dirty="0" smtClean="0"/>
              <a:t>sport </a:t>
            </a:r>
          </a:p>
          <a:p>
            <a:r>
              <a:rPr lang="cs-CZ" sz="2000" dirty="0" err="1" smtClean="0"/>
              <a:t>What´s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matter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 hodina</a:t>
            </a:r>
            <a:endParaRPr lang="cs-CZ" sz="2000" dirty="0" smtClean="0"/>
          </a:p>
          <a:p>
            <a:r>
              <a:rPr lang="cs-CZ" sz="2000" dirty="0" smtClean="0"/>
              <a:t> země</a:t>
            </a:r>
            <a:endParaRPr lang="cs-CZ" sz="2000" dirty="0" smtClean="0"/>
          </a:p>
          <a:p>
            <a:r>
              <a:rPr lang="cs-CZ" sz="2000" dirty="0" smtClean="0"/>
              <a:t> dobrodružství</a:t>
            </a:r>
            <a:endParaRPr lang="cs-CZ" sz="2000" dirty="0" smtClean="0"/>
          </a:p>
          <a:p>
            <a:r>
              <a:rPr lang="cs-CZ" sz="2000" dirty="0" smtClean="0"/>
              <a:t> honit</a:t>
            </a:r>
            <a:r>
              <a:rPr lang="cs-CZ" sz="2000" dirty="0" smtClean="0"/>
              <a:t>, pronásledovat</a:t>
            </a:r>
          </a:p>
          <a:p>
            <a:r>
              <a:rPr lang="cs-CZ" sz="2000" dirty="0" smtClean="0"/>
              <a:t> l</a:t>
            </a:r>
            <a:r>
              <a:rPr lang="cs-CZ" sz="2000" dirty="0" smtClean="0"/>
              <a:t>áska</a:t>
            </a:r>
            <a:r>
              <a:rPr lang="cs-CZ" sz="2000" dirty="0" smtClean="0"/>
              <a:t>, milovat</a:t>
            </a:r>
          </a:p>
          <a:p>
            <a:r>
              <a:rPr lang="cs-CZ" sz="2000" dirty="0" smtClean="0"/>
              <a:t> střílet</a:t>
            </a:r>
            <a:endParaRPr lang="cs-CZ" sz="2000" dirty="0" smtClean="0"/>
          </a:p>
          <a:p>
            <a:r>
              <a:rPr lang="cs-CZ" sz="2000" dirty="0" smtClean="0"/>
              <a:t> okolo</a:t>
            </a:r>
            <a:r>
              <a:rPr lang="cs-CZ" sz="2000" dirty="0" smtClean="0"/>
              <a:t>, kolem</a:t>
            </a:r>
          </a:p>
          <a:p>
            <a:r>
              <a:rPr lang="cs-CZ" sz="2000" dirty="0" smtClean="0"/>
              <a:t> poslat</a:t>
            </a:r>
            <a:endParaRPr lang="cs-CZ" sz="2000" dirty="0" smtClean="0"/>
          </a:p>
          <a:p>
            <a:r>
              <a:rPr lang="cs-CZ" sz="2000" dirty="0" smtClean="0"/>
              <a:t> měsíc</a:t>
            </a:r>
          </a:p>
          <a:p>
            <a:r>
              <a:rPr lang="cs-CZ" sz="2000" dirty="0" smtClean="0"/>
              <a:t> kreslený film</a:t>
            </a:r>
          </a:p>
          <a:p>
            <a:r>
              <a:rPr lang="cs-CZ" sz="2000" dirty="0" smtClean="0"/>
              <a:t> Co se </a:t>
            </a:r>
            <a:r>
              <a:rPr lang="cs-CZ" sz="2000" dirty="0" smtClean="0"/>
              <a:t>děje?</a:t>
            </a:r>
            <a:endParaRPr lang="cs-CZ" sz="2000" dirty="0" smtClean="0"/>
          </a:p>
          <a:p>
            <a:r>
              <a:rPr lang="cs-CZ" sz="2000" dirty="0" smtClean="0"/>
              <a:t> sport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84983"/>
            <a:ext cx="7408333" cy="284117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k obrázkům anglický význam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S7687CZ2\MP9004331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85" y="1351164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W1A6QUVB\MP9004330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764" y="127915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IAUGW1VP\MC9000832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6789" y="1309863"/>
            <a:ext cx="1601686" cy="159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HP0FEHII\MC90043158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61382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S7687CZ2\MP9004424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18867"/>
            <a:ext cx="259228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IAUGW1VP\MP90044657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825" y="4118867"/>
            <a:ext cx="2237945" cy="172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IAUGW1VP\MP9004484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80" y="4109073"/>
            <a:ext cx="2606976" cy="1737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3068960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47764" y="306896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78353" y="3042218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304221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1825" y="6093296"/>
            <a:ext cx="2237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62680" y="6093296"/>
            <a:ext cx="2337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212975"/>
            <a:ext cx="7408333" cy="2913187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všechno to co vidíš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5870249" cy="440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374114"/>
              </p:ext>
            </p:extLst>
          </p:nvPr>
        </p:nvGraphicFramePr>
        <p:xfrm>
          <a:off x="971600" y="5085184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rgbClr val="0070C0"/>
                </a:solidFill>
                <a:hlinkClick r:id="rId2"/>
              </a:rPr>
              <a:t>www.svet-bydleni.cz/bydleni-1/inspirace-pro-obyvaci-pokoj-textil-od-polstaru-po-koberce.aspx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Ilustrace: office.microsoft.com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131</TotalTime>
  <Words>241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Anotace</vt:lpstr>
      <vt:lpstr>Vocabulary unit 2</vt:lpstr>
      <vt:lpstr>Vocabulary unit 2</vt:lpstr>
      <vt:lpstr>Vocabulary unit 2</vt:lpstr>
      <vt:lpstr>Vocabulary unit 2</vt:lpstr>
      <vt:lpstr>Vocabulary unit 2</vt:lpstr>
      <vt:lpstr>Vocabulary unit 2</vt:lpstr>
      <vt:lpstr>Vocabulary unit 2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18</cp:revision>
  <dcterms:created xsi:type="dcterms:W3CDTF">2012-09-27T12:50:30Z</dcterms:created>
  <dcterms:modified xsi:type="dcterms:W3CDTF">2012-10-28T16:53:53Z</dcterms:modified>
</cp:coreProperties>
</file>