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6" r:id="rId2"/>
    <p:sldId id="266" r:id="rId3"/>
    <p:sldId id="257" r:id="rId4"/>
    <p:sldId id="258" r:id="rId5"/>
    <p:sldId id="259" r:id="rId6"/>
    <p:sldId id="260" r:id="rId7"/>
    <p:sldId id="262" r:id="rId8"/>
    <p:sldId id="261" r:id="rId9"/>
    <p:sldId id="263" r:id="rId10"/>
    <p:sldId id="264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vList2" loCatId="list" qsTypeId="urn:microsoft.com/office/officeart/2005/8/quickstyle/simple3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b="1" dirty="0" smtClean="0"/>
            <a:t>: Základní škola a Mateřská škola Troskotovice, příspěvková organizace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</a:t>
          </a:r>
          <a:r>
            <a:rPr lang="cs-CZ" dirty="0" smtClean="0"/>
            <a:t>: Matra Drozdová 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VY_32_INOVACE_06AJ_4tr_SLOVICKA2.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Procvičování slovíček 2.lekce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</a:t>
          </a:r>
          <a:r>
            <a:rPr lang="cs-CZ" dirty="0" smtClean="0"/>
            <a:t>projektu: 01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6B0205A6-422D-4956-AD89-0CEBCAE4530D}">
      <dgm:prSet/>
      <dgm:spPr/>
      <dgm:t>
        <a:bodyPr/>
        <a:lstStyle/>
        <a:p>
          <a:pPr algn="l"/>
          <a:r>
            <a:rPr lang="cs-CZ" dirty="0" smtClean="0"/>
            <a:t>Vytvořeno: 24.9.2012 </a:t>
          </a:r>
          <a:endParaRPr lang="cs-CZ" dirty="0"/>
        </a:p>
      </dgm:t>
    </dgm:pt>
    <dgm:pt modelId="{168864D7-72A0-4608-BC44-F4D46F72FF3E}" type="parTrans" cxnId="{74DEAA30-A8CD-4FF2-B1FF-748D58FB5D74}">
      <dgm:prSet/>
      <dgm:spPr/>
      <dgm:t>
        <a:bodyPr/>
        <a:lstStyle/>
        <a:p>
          <a:endParaRPr lang="cs-CZ"/>
        </a:p>
      </dgm:t>
    </dgm:pt>
    <dgm:pt modelId="{DB2C7C4B-FB0B-47FC-A6BD-4D152DC3D0CB}" type="sibTrans" cxnId="{74DEAA30-A8CD-4FF2-B1FF-748D58FB5D74}">
      <dgm:prSet/>
      <dgm:spPr/>
      <dgm:t>
        <a:bodyPr/>
        <a:lstStyle/>
        <a:p>
          <a:endParaRPr lang="cs-CZ"/>
        </a:p>
      </dgm:t>
    </dgm:pt>
    <dgm:pt modelId="{612116FE-9061-44B1-A457-8F1AFBD162E0}" type="pres">
      <dgm:prSet presAssocID="{39F8B381-5807-488E-AC22-73DD4140ED4A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B541546-39A7-4633-AED0-6028788110D7}" type="pres">
      <dgm:prSet presAssocID="{445C7998-7549-48B0-BD68-D4F0167F02E5}" presName="parentText" presStyleLbl="node1" presStyleIdx="0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9314F6-85CC-4C49-B24D-6AF5DF05D800}" type="pres">
      <dgm:prSet presAssocID="{C846DAC9-9D22-4975-84AF-8D4E4FA8DA5C}" presName="spacer" presStyleCnt="0"/>
      <dgm:spPr/>
    </dgm:pt>
    <dgm:pt modelId="{ACAD381E-21DC-4C07-8FDD-119C2EC3BB2E}" type="pres">
      <dgm:prSet presAssocID="{FBBFC3EA-9D9D-4F3A-BEA6-9C2C0E46BF20}" presName="parentText" presStyleLbl="node1" presStyleIdx="1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8194AD-7544-4854-B7A4-4A67E5453B54}" type="pres">
      <dgm:prSet presAssocID="{83B48451-91B6-4E15-99C9-0FE713D5286E}" presName="spacer" presStyleCnt="0"/>
      <dgm:spPr/>
    </dgm:pt>
    <dgm:pt modelId="{ABF03533-6AD0-44CD-A08E-C9977356B6A8}" type="pres">
      <dgm:prSet presAssocID="{019433A1-1324-4DE1-9E6F-32B851095F74}" presName="parentText" presStyleLbl="node1" presStyleIdx="2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0E42310-8BB6-41EA-B44F-0BAC7EFC9B2E}" type="pres">
      <dgm:prSet presAssocID="{2716416C-EF69-44CA-AEFE-14F7FF081354}" presName="spacer" presStyleCnt="0"/>
      <dgm:spPr/>
    </dgm:pt>
    <dgm:pt modelId="{1C4BCB69-D3A6-4CCF-9871-D9B9359B8159}" type="pres">
      <dgm:prSet presAssocID="{C73C7642-F245-4585-8F88-243F9FAEF6CA}" presName="parentText" presStyleLbl="node1" presStyleIdx="3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DE5943-AAB5-4DC3-B765-99B35FCB6ECD}" type="pres">
      <dgm:prSet presAssocID="{C6F235C3-B62B-4F7C-8AF0-6D3C84052041}" presName="spacer" presStyleCnt="0"/>
      <dgm:spPr/>
    </dgm:pt>
    <dgm:pt modelId="{97CBBA99-26B9-4E2D-BA76-BF47FEBF0134}" type="pres">
      <dgm:prSet presAssocID="{EBC41103-E2E5-4D48-9B4B-425520D3D098}" presName="parentText" presStyleLbl="node1" presStyleIdx="4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A22653A-B2DB-4D9E-A633-AD2EC219A723}" type="pres">
      <dgm:prSet presAssocID="{CD7C273C-2CBB-488A-8BF2-5D00DBC541E5}" presName="spacer" presStyleCnt="0"/>
      <dgm:spPr/>
    </dgm:pt>
    <dgm:pt modelId="{B1DDF1AD-3BC2-43B8-A8D0-A33120EFAF7C}" type="pres">
      <dgm:prSet presAssocID="{6B0205A6-422D-4956-AD89-0CEBCAE4530D}" presName="parentText" presStyleLbl="node1" presStyleIdx="5" presStyleCnt="6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8405491-7F1E-43B2-AC90-E5BF4FDAB7DF}" type="presOf" srcId="{C73C7642-F245-4585-8F88-243F9FAEF6CA}" destId="{1C4BCB69-D3A6-4CCF-9871-D9B9359B8159}" srcOrd="0" destOrd="0" presId="urn:microsoft.com/office/officeart/2005/8/layout/vList2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8F061DED-BD85-4926-A8C5-C39CBD683909}" type="presOf" srcId="{EBC41103-E2E5-4D48-9B4B-425520D3D098}" destId="{97CBBA99-26B9-4E2D-BA76-BF47FEBF0134}" srcOrd="0" destOrd="0" presId="urn:microsoft.com/office/officeart/2005/8/layout/vList2"/>
    <dgm:cxn modelId="{2C6F4331-A4C0-4153-B169-966145EAD68A}" type="presOf" srcId="{019433A1-1324-4DE1-9E6F-32B851095F74}" destId="{ABF03533-6AD0-44CD-A08E-C9977356B6A8}" srcOrd="0" destOrd="0" presId="urn:microsoft.com/office/officeart/2005/8/layout/vList2"/>
    <dgm:cxn modelId="{74DEAA30-A8CD-4FF2-B1FF-748D58FB5D74}" srcId="{39F8B381-5807-488E-AC22-73DD4140ED4A}" destId="{6B0205A6-422D-4956-AD89-0CEBCAE4530D}" srcOrd="5" destOrd="0" parTransId="{168864D7-72A0-4608-BC44-F4D46F72FF3E}" sibTransId="{DB2C7C4B-FB0B-47FC-A6BD-4D152DC3D0CB}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845DC48-E4D7-4963-9D98-03CC38774BA3}" type="presOf" srcId="{39F8B381-5807-488E-AC22-73DD4140ED4A}" destId="{612116FE-9061-44B1-A457-8F1AFBD162E0}" srcOrd="0" destOrd="0" presId="urn:microsoft.com/office/officeart/2005/8/layout/vList2"/>
    <dgm:cxn modelId="{5993019B-94F7-488E-A34B-96BB7D355915}" type="presOf" srcId="{FBBFC3EA-9D9D-4F3A-BEA6-9C2C0E46BF20}" destId="{ACAD381E-21DC-4C07-8FDD-119C2EC3BB2E}" srcOrd="0" destOrd="0" presId="urn:microsoft.com/office/officeart/2005/8/layout/vList2"/>
    <dgm:cxn modelId="{57665A45-A8A0-439F-89FD-C5930215D107}" type="presOf" srcId="{445C7998-7549-48B0-BD68-D4F0167F02E5}" destId="{7B541546-39A7-4633-AED0-6028788110D7}" srcOrd="0" destOrd="0" presId="urn:microsoft.com/office/officeart/2005/8/layout/vList2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37846F1-756B-4C42-BF00-029B24B8418F}" type="presOf" srcId="{6B0205A6-422D-4956-AD89-0CEBCAE4530D}" destId="{B1DDF1AD-3BC2-43B8-A8D0-A33120EFAF7C}" srcOrd="0" destOrd="0" presId="urn:microsoft.com/office/officeart/2005/8/layout/vList2"/>
    <dgm:cxn modelId="{5CB66F7F-3CDF-4A84-93AB-763F983C01D1}" type="presParOf" srcId="{612116FE-9061-44B1-A457-8F1AFBD162E0}" destId="{7B541546-39A7-4633-AED0-6028788110D7}" srcOrd="0" destOrd="0" presId="urn:microsoft.com/office/officeart/2005/8/layout/vList2"/>
    <dgm:cxn modelId="{8FD12188-D362-4F7E-8AD7-D63C8CB5BB09}" type="presParOf" srcId="{612116FE-9061-44B1-A457-8F1AFBD162E0}" destId="{9B9314F6-85CC-4C49-B24D-6AF5DF05D800}" srcOrd="1" destOrd="0" presId="urn:microsoft.com/office/officeart/2005/8/layout/vList2"/>
    <dgm:cxn modelId="{30284357-0BC1-414E-82AA-E07F0C1F62D1}" type="presParOf" srcId="{612116FE-9061-44B1-A457-8F1AFBD162E0}" destId="{ACAD381E-21DC-4C07-8FDD-119C2EC3BB2E}" srcOrd="2" destOrd="0" presId="urn:microsoft.com/office/officeart/2005/8/layout/vList2"/>
    <dgm:cxn modelId="{CC82FAC3-FE17-4514-AC27-7AEA7E867B4E}" type="presParOf" srcId="{612116FE-9061-44B1-A457-8F1AFBD162E0}" destId="{208194AD-7544-4854-B7A4-4A67E5453B54}" srcOrd="3" destOrd="0" presId="urn:microsoft.com/office/officeart/2005/8/layout/vList2"/>
    <dgm:cxn modelId="{312C5C0C-EEC6-4918-9628-AD026D251FBC}" type="presParOf" srcId="{612116FE-9061-44B1-A457-8F1AFBD162E0}" destId="{ABF03533-6AD0-44CD-A08E-C9977356B6A8}" srcOrd="4" destOrd="0" presId="urn:microsoft.com/office/officeart/2005/8/layout/vList2"/>
    <dgm:cxn modelId="{4B5A8B1B-BDAB-4AF3-9E2A-20227F5A5DF3}" type="presParOf" srcId="{612116FE-9061-44B1-A457-8F1AFBD162E0}" destId="{60E42310-8BB6-41EA-B44F-0BAC7EFC9B2E}" srcOrd="5" destOrd="0" presId="urn:microsoft.com/office/officeart/2005/8/layout/vList2"/>
    <dgm:cxn modelId="{EF05C115-B6F1-41C6-BE9C-FD6B2D8400B1}" type="presParOf" srcId="{612116FE-9061-44B1-A457-8F1AFBD162E0}" destId="{1C4BCB69-D3A6-4CCF-9871-D9B9359B8159}" srcOrd="6" destOrd="0" presId="urn:microsoft.com/office/officeart/2005/8/layout/vList2"/>
    <dgm:cxn modelId="{BD4B0849-4895-45CC-9C70-53953E5ACB36}" type="presParOf" srcId="{612116FE-9061-44B1-A457-8F1AFBD162E0}" destId="{34DE5943-AAB5-4DC3-B765-99B35FCB6ECD}" srcOrd="7" destOrd="0" presId="urn:microsoft.com/office/officeart/2005/8/layout/vList2"/>
    <dgm:cxn modelId="{6DAFD89A-DC2A-4B1A-976B-22696AD2696B}" type="presParOf" srcId="{612116FE-9061-44B1-A457-8F1AFBD162E0}" destId="{97CBBA99-26B9-4E2D-BA76-BF47FEBF0134}" srcOrd="8" destOrd="0" presId="urn:microsoft.com/office/officeart/2005/8/layout/vList2"/>
    <dgm:cxn modelId="{F687B0E6-D24C-46D4-A8D5-4464199FBF83}" type="presParOf" srcId="{612116FE-9061-44B1-A457-8F1AFBD162E0}" destId="{9A22653A-B2DB-4D9E-A633-AD2EC219A723}" srcOrd="9" destOrd="0" presId="urn:microsoft.com/office/officeart/2005/8/layout/vList2"/>
    <dgm:cxn modelId="{7E0DDF4B-B14D-4949-95BE-2FCDD751F7AA}" type="presParOf" srcId="{612116FE-9061-44B1-A457-8F1AFBD162E0}" destId="{B1DDF1AD-3BC2-43B8-A8D0-A33120EFAF7C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541546-39A7-4633-AED0-6028788110D7}">
      <dsp:nvSpPr>
        <dsp:cNvPr id="0" name=""/>
        <dsp:cNvSpPr/>
      </dsp:nvSpPr>
      <dsp:spPr>
        <a:xfrm>
          <a:off x="0" y="11707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0"/>
                <a:satOff val="0"/>
                <a:lumOff val="0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0"/>
                <a:satOff val="0"/>
                <a:lumOff val="0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školy</a:t>
          </a:r>
          <a:r>
            <a:rPr lang="cs-CZ" sz="1700" b="1" kern="1200" dirty="0" smtClean="0"/>
            <a:t>: Základní škola a Mateřská škola Troskotovice, příspěvková organizace</a:t>
          </a:r>
          <a:endParaRPr lang="cs-CZ" sz="1700" kern="1200" dirty="0"/>
        </a:p>
      </dsp:txBody>
      <dsp:txXfrm>
        <a:off x="33012" y="150084"/>
        <a:ext cx="8142888" cy="610236"/>
      </dsp:txXfrm>
    </dsp:sp>
    <dsp:sp modelId="{ACAD381E-21DC-4C07-8FDD-119C2EC3BB2E}">
      <dsp:nvSpPr>
        <dsp:cNvPr id="0" name=""/>
        <dsp:cNvSpPr/>
      </dsp:nvSpPr>
      <dsp:spPr>
        <a:xfrm>
          <a:off x="0" y="84229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31013"/>
                <a:satOff val="-7522"/>
                <a:lumOff val="16349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-231013"/>
                <a:satOff val="-7522"/>
                <a:lumOff val="16349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Autor</a:t>
          </a:r>
          <a:r>
            <a:rPr lang="cs-CZ" sz="1700" kern="1200" dirty="0" smtClean="0"/>
            <a:t>: Matra Drozdová </a:t>
          </a:r>
          <a:endParaRPr lang="cs-CZ" sz="1700" kern="1200" dirty="0"/>
        </a:p>
      </dsp:txBody>
      <dsp:txXfrm>
        <a:off x="33012" y="875304"/>
        <a:ext cx="8142888" cy="610236"/>
      </dsp:txXfrm>
    </dsp:sp>
    <dsp:sp modelId="{ABF03533-6AD0-44CD-A08E-C9977356B6A8}">
      <dsp:nvSpPr>
        <dsp:cNvPr id="0" name=""/>
        <dsp:cNvSpPr/>
      </dsp:nvSpPr>
      <dsp:spPr>
        <a:xfrm>
          <a:off x="0" y="156751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62027"/>
                <a:satOff val="-15044"/>
                <a:lumOff val="32699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-462027"/>
                <a:satOff val="-15044"/>
                <a:lumOff val="32699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Název : </a:t>
          </a:r>
          <a:r>
            <a:rPr lang="cs-CZ" sz="1700" kern="1200" dirty="0" smtClean="0"/>
            <a:t>VY_32_INOVACE_06AJ_4tr_SLOVICKA2.</a:t>
          </a:r>
          <a:endParaRPr lang="cs-CZ" sz="1700" kern="1200" dirty="0"/>
        </a:p>
      </dsp:txBody>
      <dsp:txXfrm>
        <a:off x="33012" y="1600524"/>
        <a:ext cx="8142888" cy="610236"/>
      </dsp:txXfrm>
    </dsp:sp>
    <dsp:sp modelId="{1C4BCB69-D3A6-4CCF-9871-D9B9359B8159}">
      <dsp:nvSpPr>
        <dsp:cNvPr id="0" name=""/>
        <dsp:cNvSpPr/>
      </dsp:nvSpPr>
      <dsp:spPr>
        <a:xfrm>
          <a:off x="0" y="229273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693040"/>
                <a:satOff val="-22566"/>
                <a:lumOff val="49048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-693040"/>
                <a:satOff val="-22566"/>
                <a:lumOff val="49048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Téma</a:t>
          </a:r>
          <a:r>
            <a:rPr lang="cs-CZ" sz="1700" kern="1200" dirty="0" smtClean="0"/>
            <a:t>: Procvičování slovíček 2.lekce</a:t>
          </a:r>
          <a:endParaRPr lang="cs-CZ" sz="1700" kern="1200" dirty="0"/>
        </a:p>
      </dsp:txBody>
      <dsp:txXfrm>
        <a:off x="33012" y="2325744"/>
        <a:ext cx="8142888" cy="610236"/>
      </dsp:txXfrm>
    </dsp:sp>
    <dsp:sp modelId="{97CBBA99-26B9-4E2D-BA76-BF47FEBF0134}">
      <dsp:nvSpPr>
        <dsp:cNvPr id="0" name=""/>
        <dsp:cNvSpPr/>
      </dsp:nvSpPr>
      <dsp:spPr>
        <a:xfrm>
          <a:off x="0" y="3017951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462027"/>
                <a:satOff val="-15044"/>
                <a:lumOff val="32699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-462027"/>
                <a:satOff val="-15044"/>
                <a:lumOff val="32699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/>
            <a:t>Číslo </a:t>
          </a:r>
          <a:r>
            <a:rPr lang="cs-CZ" sz="1700" kern="1200" dirty="0" smtClean="0"/>
            <a:t>projektu: 01</a:t>
          </a:r>
          <a:endParaRPr lang="cs-CZ" sz="1700" kern="1200" dirty="0"/>
        </a:p>
      </dsp:txBody>
      <dsp:txXfrm>
        <a:off x="33012" y="3050963"/>
        <a:ext cx="8142888" cy="610236"/>
      </dsp:txXfrm>
    </dsp:sp>
    <dsp:sp modelId="{B1DDF1AD-3BC2-43B8-A8D0-A33120EFAF7C}">
      <dsp:nvSpPr>
        <dsp:cNvPr id="0" name=""/>
        <dsp:cNvSpPr/>
      </dsp:nvSpPr>
      <dsp:spPr>
        <a:xfrm>
          <a:off x="0" y="3743172"/>
          <a:ext cx="8208912" cy="676260"/>
        </a:xfrm>
        <a:prstGeom prst="roundRect">
          <a:avLst/>
        </a:prstGeom>
        <a:gradFill rotWithShape="0">
          <a:gsLst>
            <a:gs pos="0">
              <a:schemeClr val="accent1">
                <a:shade val="50000"/>
                <a:hueOff val="-231013"/>
                <a:satOff val="-7522"/>
                <a:lumOff val="16349"/>
                <a:alphaOff val="0"/>
                <a:tint val="70000"/>
                <a:lumMod val="110000"/>
              </a:schemeClr>
            </a:gs>
            <a:gs pos="100000">
              <a:schemeClr val="accent1">
                <a:shade val="50000"/>
                <a:hueOff val="-231013"/>
                <a:satOff val="-7522"/>
                <a:lumOff val="16349"/>
                <a:alphaOff val="0"/>
                <a:tint val="90000"/>
              </a:schemeClr>
            </a:gs>
          </a:gsLst>
          <a:lin ang="5400000" scaled="1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lvl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700" kern="1200" dirty="0" smtClean="0"/>
            <a:t>Vytvořeno: 24.9.2012 </a:t>
          </a:r>
          <a:endParaRPr lang="cs-CZ" sz="1700" kern="1200" dirty="0"/>
        </a:p>
      </dsp:txBody>
      <dsp:txXfrm>
        <a:off x="33012" y="3776184"/>
        <a:ext cx="8142888" cy="610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8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CDAF337-3B2D-441F-8564-58BB384C524F}" type="datetimeFigureOut">
              <a:rPr lang="cs-CZ" smtClean="0"/>
              <a:t>28.10.2012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E3A52949-5F17-471F-AEB7-F201166E2090}" type="slidenum">
              <a:rPr lang="cs-CZ" smtClean="0"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0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eg"/><Relationship Id="rId5" Type="http://schemas.openxmlformats.org/officeDocument/2006/relationships/image" Target="../media/image5.png"/><Relationship Id="rId4" Type="http://schemas.openxmlformats.org/officeDocument/2006/relationships/image" Target="../media/image4.wm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132578835"/>
              </p:ext>
            </p:extLst>
          </p:nvPr>
        </p:nvGraphicFramePr>
        <p:xfrm>
          <a:off x="467544" y="681059"/>
          <a:ext cx="8208912" cy="453650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270871"/>
            <a:ext cx="4968552" cy="784026"/>
          </a:xfrm>
          <a:prstGeom prst="rect">
            <a:avLst/>
          </a:prstGeom>
          <a:noFill/>
          <a:ln w="9525">
            <a:solidFill>
              <a:schemeClr val="tx2">
                <a:lumMod val="75000"/>
              </a:schemeClr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21416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Anotace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dirty="0"/>
              <a:t>Pro </a:t>
            </a:r>
            <a:r>
              <a:rPr lang="cs-CZ" dirty="0" smtClean="0"/>
              <a:t>4. </a:t>
            </a:r>
            <a:r>
              <a:rPr lang="cs-CZ" dirty="0"/>
              <a:t>ročník ZŠ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Interaktivní </a:t>
            </a:r>
            <a:r>
              <a:rPr lang="cs-CZ" dirty="0"/>
              <a:t>procvičování slovíček 2.lekce ( učebnice </a:t>
            </a:r>
            <a:r>
              <a:rPr lang="cs-CZ" dirty="0" err="1"/>
              <a:t>Chatterbox</a:t>
            </a:r>
            <a:r>
              <a:rPr lang="cs-CZ" dirty="0"/>
              <a:t> </a:t>
            </a:r>
            <a:r>
              <a:rPr lang="cs-CZ" dirty="0" smtClean="0"/>
              <a:t>2 </a:t>
            </a:r>
            <a:r>
              <a:rPr lang="cs-CZ" dirty="0"/>
              <a:t>)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Pomůcky:  fixy na interaktivní tabuli, počítače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Inovace: motivační interaktivní procvičování slovní zásoby na interaktivní tabuli či samostatná práce na PC</a:t>
            </a:r>
          </a:p>
          <a:p>
            <a:pPr>
              <a:buFont typeface="Wingdings" pitchFamily="2" charset="2"/>
              <a:buChar char="Ø"/>
            </a:pPr>
            <a:r>
              <a:rPr lang="cs-CZ" dirty="0"/>
              <a:t>Metodické pokyny: doplňování slovíček, spojování slovíček, přiřazování slovíček k obrázkům, napiš co vidíš. 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108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276872"/>
            <a:ext cx="7408333" cy="2520280"/>
          </a:xfrm>
        </p:spPr>
        <p:txBody>
          <a:bodyPr numCol="1"/>
          <a:lstStyle/>
          <a:p>
            <a:pPr marL="0" indent="0" algn="ctr">
              <a:buNone/>
            </a:pPr>
            <a:endParaRPr lang="cs-CZ" sz="4800" dirty="0"/>
          </a:p>
          <a:p>
            <a:pPr algn="ctr"/>
            <a:r>
              <a:rPr lang="cs-CZ" sz="4800" dirty="0" smtClean="0"/>
              <a:t> Doplň tabulku slovíček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6840687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79744035"/>
              </p:ext>
            </p:extLst>
          </p:nvPr>
        </p:nvGraphicFramePr>
        <p:xfrm>
          <a:off x="755576" y="1628800"/>
          <a:ext cx="7480872" cy="493055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0218"/>
                <a:gridCol w="1870218"/>
                <a:gridCol w="1870218"/>
                <a:gridCol w="1870218"/>
              </a:tblGrid>
              <a:tr h="390043"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Czech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/>
                        <a:t>English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13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vylézt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err="1" smtClean="0">
                          <a:solidFill>
                            <a:schemeClr val="bg1"/>
                          </a:solidFill>
                        </a:rPr>
                        <a:t>eighteen</a:t>
                      </a:r>
                      <a:endParaRPr lang="cs-CZ" sz="16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factory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15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lidé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nineteen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some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dát, položit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seventeen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shake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16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krásný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carnival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strech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děti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vzít, brát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do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err="1" smtClean="0">
                          <a:solidFill>
                            <a:schemeClr val="bg1"/>
                          </a:solidFill>
                        </a:rPr>
                        <a:t>all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90043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třást, třepat, mávat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myslet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123168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00809"/>
            <a:ext cx="7408333" cy="3384375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cs-CZ" sz="4400" dirty="0" smtClean="0"/>
          </a:p>
          <a:p>
            <a:pPr algn="ctr"/>
            <a:r>
              <a:rPr lang="cs-CZ" sz="4400" dirty="0" smtClean="0"/>
              <a:t>Přiřaď k sobě správná slovíčka (k dvojici napiš stejná čísla )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31606220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27584" y="1988840"/>
            <a:ext cx="7408333" cy="4104456"/>
          </a:xfrm>
        </p:spPr>
        <p:txBody>
          <a:bodyPr numCol="2">
            <a:noAutofit/>
          </a:bodyPr>
          <a:lstStyle/>
          <a:p>
            <a:r>
              <a:rPr lang="cs-CZ" sz="2000" dirty="0"/>
              <a:t> </a:t>
            </a:r>
            <a:r>
              <a:rPr lang="cs-CZ" sz="2000" dirty="0" err="1" smtClean="0"/>
              <a:t>children</a:t>
            </a:r>
            <a:r>
              <a:rPr lang="cs-CZ" sz="2000" dirty="0" smtClean="0"/>
              <a:t> 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turn</a:t>
            </a:r>
            <a:r>
              <a:rPr lang="cs-CZ" sz="2000" dirty="0" smtClean="0"/>
              <a:t> </a:t>
            </a:r>
            <a:r>
              <a:rPr lang="cs-CZ" sz="2000" dirty="0" err="1" smtClean="0"/>
              <a:t>around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think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thirteen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wall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climb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letter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phone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some</a:t>
            </a: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err="1" smtClean="0"/>
              <a:t>take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cs-CZ" sz="2000" dirty="0" err="1" smtClean="0"/>
              <a:t>seventeen</a:t>
            </a:r>
            <a:endParaRPr lang="cs-CZ" sz="2000" dirty="0" smtClean="0"/>
          </a:p>
          <a:p>
            <a:pPr marL="0" indent="0">
              <a:buNone/>
            </a:pPr>
            <a:endParaRPr lang="cs-CZ" sz="2000" dirty="0" smtClean="0"/>
          </a:p>
          <a:p>
            <a:r>
              <a:rPr lang="cs-CZ" sz="2000" dirty="0"/>
              <a:t> </a:t>
            </a:r>
            <a:r>
              <a:rPr lang="cs-CZ" sz="2000" dirty="0" smtClean="0"/>
              <a:t>třináct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myslet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písmeno, dopis</a:t>
            </a:r>
          </a:p>
          <a:p>
            <a:r>
              <a:rPr lang="cs-CZ" sz="2000" dirty="0" smtClean="0"/>
              <a:t> děti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vzít, brát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otočit se dokola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nějaký, trochu</a:t>
            </a:r>
          </a:p>
          <a:p>
            <a:r>
              <a:rPr lang="cs-CZ" sz="2000" dirty="0"/>
              <a:t> </a:t>
            </a:r>
            <a:r>
              <a:rPr lang="cs-CZ" sz="2000" dirty="0" smtClean="0"/>
              <a:t>vylézt </a:t>
            </a:r>
            <a:endParaRPr lang="cs-CZ" sz="2000" dirty="0" smtClean="0"/>
          </a:p>
          <a:p>
            <a:r>
              <a:rPr lang="cs-CZ" sz="2000" dirty="0" smtClean="0"/>
              <a:t> sedmnáct</a:t>
            </a:r>
          </a:p>
          <a:p>
            <a:r>
              <a:rPr lang="cs-CZ" sz="2000" dirty="0" smtClean="0"/>
              <a:t> telefonovat, telefon </a:t>
            </a:r>
          </a:p>
          <a:p>
            <a:r>
              <a:rPr lang="cs-CZ" sz="2000" dirty="0" smtClean="0"/>
              <a:t> zeď </a:t>
            </a:r>
          </a:p>
        </p:txBody>
      </p:sp>
    </p:spTree>
    <p:extLst>
      <p:ext uri="{BB962C8B-B14F-4D97-AF65-F5344CB8AC3E}">
        <p14:creationId xmlns:p14="http://schemas.microsoft.com/office/powerpoint/2010/main" val="21755948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636913"/>
            <a:ext cx="7408333" cy="2448271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 Napiš k obrázkům anglický význam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7901057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95536" y="282356"/>
            <a:ext cx="8229600" cy="1252728"/>
          </a:xfrm>
        </p:spPr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772816"/>
            <a:ext cx="7408333" cy="4353347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89622" y="3166379"/>
            <a:ext cx="161550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83154" y="3251840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981256" y="3251840"/>
            <a:ext cx="143647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39552" y="6093296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___________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281825" y="6093296"/>
            <a:ext cx="223794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762680" y="6093296"/>
            <a:ext cx="23377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__________</a:t>
            </a:r>
            <a:endParaRPr lang="cs-CZ" dirty="0"/>
          </a:p>
        </p:txBody>
      </p:sp>
      <p:pic>
        <p:nvPicPr>
          <p:cNvPr id="1027" name="Picture 3" descr="C:\Users\0MGM\AppData\Local\Microsoft\Windows\Temporary Internet Files\Content.IE5\AM1I8PN9\MP90044864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8558" y="1665875"/>
            <a:ext cx="1870780" cy="14030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0MGM\AppData\Local\Microsoft\Windows\Temporary Internet Files\Content.IE5\S7687CZ2\MC90028176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86" y="1639132"/>
            <a:ext cx="1656783" cy="14298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Firewall"/>
          <p:cNvSpPr>
            <a:spLocks noEditPoints="1" noChangeArrowheads="1"/>
          </p:cNvSpPr>
          <p:nvPr/>
        </p:nvSpPr>
        <p:spPr bwMode="auto">
          <a:xfrm>
            <a:off x="5764751" y="4822670"/>
            <a:ext cx="1809750" cy="904875"/>
          </a:xfrm>
          <a:custGeom>
            <a:avLst/>
            <a:gdLst>
              <a:gd name="T0" fmla="*/ 0 w 21600"/>
              <a:gd name="T1" fmla="*/ 0 h 21600"/>
              <a:gd name="T2" fmla="*/ 10800 w 21600"/>
              <a:gd name="T3" fmla="*/ 0 h 21600"/>
              <a:gd name="T4" fmla="*/ 21600 w 21600"/>
              <a:gd name="T5" fmla="*/ 0 h 21600"/>
              <a:gd name="T6" fmla="*/ 21060 w 21600"/>
              <a:gd name="T7" fmla="*/ 10800 h 21600"/>
              <a:gd name="T8" fmla="*/ 21060 w 21600"/>
              <a:gd name="T9" fmla="*/ 21600 h 21600"/>
              <a:gd name="T10" fmla="*/ 10800 w 21600"/>
              <a:gd name="T11" fmla="*/ 21600 h 21600"/>
              <a:gd name="T12" fmla="*/ 540 w 21600"/>
              <a:gd name="T13" fmla="*/ 21600 h 21600"/>
              <a:gd name="T14" fmla="*/ 540 w 21600"/>
              <a:gd name="T15" fmla="*/ 10800 h 21600"/>
              <a:gd name="T16" fmla="*/ 761 w 21600"/>
              <a:gd name="T17" fmla="*/ 22454 h 21600"/>
              <a:gd name="T18" fmla="*/ 21069 w 21600"/>
              <a:gd name="T19" fmla="*/ 32282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</a:cxnLst>
            <a:rect l="T16" t="T17" r="T18" b="T19"/>
            <a:pathLst>
              <a:path w="21600" h="21600" extrusionOk="0">
                <a:moveTo>
                  <a:pt x="540" y="4628"/>
                </a:moveTo>
                <a:lnTo>
                  <a:pt x="0" y="4628"/>
                </a:lnTo>
                <a:lnTo>
                  <a:pt x="0" y="0"/>
                </a:lnTo>
                <a:lnTo>
                  <a:pt x="21600" y="0"/>
                </a:lnTo>
                <a:lnTo>
                  <a:pt x="21600" y="4628"/>
                </a:lnTo>
                <a:lnTo>
                  <a:pt x="21060" y="4628"/>
                </a:lnTo>
                <a:lnTo>
                  <a:pt x="21060" y="21600"/>
                </a:lnTo>
                <a:lnTo>
                  <a:pt x="540" y="21600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540" y="4628"/>
                </a:moveTo>
                <a:lnTo>
                  <a:pt x="540" y="6171"/>
                </a:lnTo>
                <a:lnTo>
                  <a:pt x="2700" y="6171"/>
                </a:lnTo>
                <a:lnTo>
                  <a:pt x="2700" y="4628"/>
                </a:lnTo>
                <a:lnTo>
                  <a:pt x="540" y="4628"/>
                </a:lnTo>
                <a:close/>
              </a:path>
              <a:path w="21600" h="21600" extrusionOk="0">
                <a:moveTo>
                  <a:pt x="2700" y="4628"/>
                </a:moveTo>
                <a:lnTo>
                  <a:pt x="2700" y="6171"/>
                </a:lnTo>
                <a:lnTo>
                  <a:pt x="4860" y="6171"/>
                </a:lnTo>
                <a:lnTo>
                  <a:pt x="4860" y="4628"/>
                </a:lnTo>
                <a:lnTo>
                  <a:pt x="2700" y="4628"/>
                </a:lnTo>
                <a:close/>
              </a:path>
              <a:path w="21600" h="21600" extrusionOk="0">
                <a:moveTo>
                  <a:pt x="4860" y="4628"/>
                </a:moveTo>
                <a:lnTo>
                  <a:pt x="4860" y="6171"/>
                </a:lnTo>
                <a:lnTo>
                  <a:pt x="7020" y="6171"/>
                </a:lnTo>
                <a:lnTo>
                  <a:pt x="7020" y="4628"/>
                </a:lnTo>
                <a:lnTo>
                  <a:pt x="4860" y="4628"/>
                </a:lnTo>
                <a:close/>
              </a:path>
              <a:path w="21600" h="21600" extrusionOk="0">
                <a:moveTo>
                  <a:pt x="7020" y="4628"/>
                </a:moveTo>
                <a:lnTo>
                  <a:pt x="7020" y="6171"/>
                </a:lnTo>
                <a:lnTo>
                  <a:pt x="9180" y="6171"/>
                </a:lnTo>
                <a:lnTo>
                  <a:pt x="9180" y="4628"/>
                </a:lnTo>
                <a:lnTo>
                  <a:pt x="7020" y="4628"/>
                </a:lnTo>
                <a:close/>
              </a:path>
              <a:path w="21600" h="21600" extrusionOk="0">
                <a:moveTo>
                  <a:pt x="9180" y="4628"/>
                </a:moveTo>
                <a:lnTo>
                  <a:pt x="9180" y="6171"/>
                </a:lnTo>
                <a:lnTo>
                  <a:pt x="11340" y="6171"/>
                </a:lnTo>
                <a:lnTo>
                  <a:pt x="11340" y="4628"/>
                </a:lnTo>
                <a:lnTo>
                  <a:pt x="9180" y="4628"/>
                </a:lnTo>
                <a:close/>
              </a:path>
              <a:path w="21600" h="21600" extrusionOk="0">
                <a:moveTo>
                  <a:pt x="11340" y="4628"/>
                </a:moveTo>
                <a:lnTo>
                  <a:pt x="11340" y="6171"/>
                </a:lnTo>
                <a:lnTo>
                  <a:pt x="13500" y="6171"/>
                </a:lnTo>
                <a:lnTo>
                  <a:pt x="13500" y="4628"/>
                </a:lnTo>
                <a:lnTo>
                  <a:pt x="11340" y="4628"/>
                </a:lnTo>
                <a:close/>
              </a:path>
              <a:path w="21600" h="21600" extrusionOk="0">
                <a:moveTo>
                  <a:pt x="13500" y="4628"/>
                </a:moveTo>
                <a:lnTo>
                  <a:pt x="13500" y="6171"/>
                </a:lnTo>
                <a:lnTo>
                  <a:pt x="15660" y="6171"/>
                </a:lnTo>
                <a:lnTo>
                  <a:pt x="15660" y="4628"/>
                </a:lnTo>
                <a:lnTo>
                  <a:pt x="13500" y="4628"/>
                </a:lnTo>
                <a:close/>
              </a:path>
              <a:path w="21600" h="21600" extrusionOk="0">
                <a:moveTo>
                  <a:pt x="15660" y="4628"/>
                </a:moveTo>
                <a:lnTo>
                  <a:pt x="15660" y="6171"/>
                </a:lnTo>
                <a:lnTo>
                  <a:pt x="17820" y="6171"/>
                </a:lnTo>
                <a:lnTo>
                  <a:pt x="17820" y="4628"/>
                </a:lnTo>
                <a:lnTo>
                  <a:pt x="15660" y="4628"/>
                </a:lnTo>
                <a:close/>
              </a:path>
              <a:path w="21600" h="21600" extrusionOk="0">
                <a:moveTo>
                  <a:pt x="17820" y="4628"/>
                </a:moveTo>
                <a:lnTo>
                  <a:pt x="17820" y="6171"/>
                </a:lnTo>
                <a:lnTo>
                  <a:pt x="19980" y="6171"/>
                </a:lnTo>
                <a:lnTo>
                  <a:pt x="19980" y="4628"/>
                </a:lnTo>
                <a:lnTo>
                  <a:pt x="17820" y="4628"/>
                </a:lnTo>
                <a:close/>
              </a:path>
              <a:path w="21600" h="21600" extrusionOk="0">
                <a:moveTo>
                  <a:pt x="1620" y="6171"/>
                </a:moveTo>
                <a:lnTo>
                  <a:pt x="1620" y="7714"/>
                </a:lnTo>
                <a:lnTo>
                  <a:pt x="3779" y="7714"/>
                </a:lnTo>
                <a:lnTo>
                  <a:pt x="3779" y="6171"/>
                </a:lnTo>
                <a:lnTo>
                  <a:pt x="1620" y="6171"/>
                </a:lnTo>
                <a:close/>
              </a:path>
              <a:path w="21600" h="21600" extrusionOk="0">
                <a:moveTo>
                  <a:pt x="3779" y="6171"/>
                </a:moveTo>
                <a:lnTo>
                  <a:pt x="3779" y="7714"/>
                </a:lnTo>
                <a:lnTo>
                  <a:pt x="5940" y="7714"/>
                </a:lnTo>
                <a:lnTo>
                  <a:pt x="5940" y="6171"/>
                </a:lnTo>
                <a:lnTo>
                  <a:pt x="3779" y="6171"/>
                </a:lnTo>
                <a:close/>
              </a:path>
              <a:path w="21600" h="21600" extrusionOk="0">
                <a:moveTo>
                  <a:pt x="5940" y="6171"/>
                </a:moveTo>
                <a:lnTo>
                  <a:pt x="5940" y="7714"/>
                </a:lnTo>
                <a:lnTo>
                  <a:pt x="8100" y="7714"/>
                </a:lnTo>
                <a:lnTo>
                  <a:pt x="8100" y="6171"/>
                </a:lnTo>
                <a:lnTo>
                  <a:pt x="5940" y="6171"/>
                </a:lnTo>
                <a:close/>
              </a:path>
              <a:path w="21600" h="21600" extrusionOk="0">
                <a:moveTo>
                  <a:pt x="8100" y="6171"/>
                </a:moveTo>
                <a:lnTo>
                  <a:pt x="8100" y="7714"/>
                </a:lnTo>
                <a:lnTo>
                  <a:pt x="10260" y="7714"/>
                </a:lnTo>
                <a:lnTo>
                  <a:pt x="10260" y="6171"/>
                </a:lnTo>
                <a:lnTo>
                  <a:pt x="8100" y="6171"/>
                </a:lnTo>
                <a:close/>
              </a:path>
              <a:path w="21600" h="21600" extrusionOk="0">
                <a:moveTo>
                  <a:pt x="10260" y="6171"/>
                </a:moveTo>
                <a:lnTo>
                  <a:pt x="10260" y="7714"/>
                </a:lnTo>
                <a:lnTo>
                  <a:pt x="12419" y="7714"/>
                </a:lnTo>
                <a:lnTo>
                  <a:pt x="12419" y="6171"/>
                </a:lnTo>
                <a:lnTo>
                  <a:pt x="10260" y="6171"/>
                </a:lnTo>
                <a:close/>
              </a:path>
              <a:path w="21600" h="21600" extrusionOk="0">
                <a:moveTo>
                  <a:pt x="12419" y="6171"/>
                </a:moveTo>
                <a:lnTo>
                  <a:pt x="12419" y="7714"/>
                </a:lnTo>
                <a:lnTo>
                  <a:pt x="14580" y="7714"/>
                </a:lnTo>
                <a:lnTo>
                  <a:pt x="14580" y="6171"/>
                </a:lnTo>
                <a:lnTo>
                  <a:pt x="12419" y="6171"/>
                </a:lnTo>
                <a:close/>
              </a:path>
              <a:path w="21600" h="21600" extrusionOk="0">
                <a:moveTo>
                  <a:pt x="14580" y="6171"/>
                </a:moveTo>
                <a:lnTo>
                  <a:pt x="14580" y="7714"/>
                </a:lnTo>
                <a:lnTo>
                  <a:pt x="16740" y="7714"/>
                </a:lnTo>
                <a:lnTo>
                  <a:pt x="16740" y="6171"/>
                </a:lnTo>
                <a:lnTo>
                  <a:pt x="14580" y="6171"/>
                </a:lnTo>
                <a:close/>
              </a:path>
              <a:path w="21600" h="21600" extrusionOk="0">
                <a:moveTo>
                  <a:pt x="16740" y="6171"/>
                </a:moveTo>
                <a:lnTo>
                  <a:pt x="16740" y="7714"/>
                </a:lnTo>
                <a:lnTo>
                  <a:pt x="18900" y="7714"/>
                </a:lnTo>
                <a:lnTo>
                  <a:pt x="18900" y="6171"/>
                </a:lnTo>
                <a:lnTo>
                  <a:pt x="16740" y="6171"/>
                </a:lnTo>
                <a:close/>
              </a:path>
              <a:path w="21600" h="21600" extrusionOk="0">
                <a:moveTo>
                  <a:pt x="18900" y="6171"/>
                </a:moveTo>
                <a:lnTo>
                  <a:pt x="18900" y="7714"/>
                </a:lnTo>
                <a:lnTo>
                  <a:pt x="21060" y="7714"/>
                </a:lnTo>
                <a:lnTo>
                  <a:pt x="21060" y="6171"/>
                </a:lnTo>
                <a:lnTo>
                  <a:pt x="18900" y="6171"/>
                </a:lnTo>
                <a:close/>
              </a:path>
              <a:path w="21600" h="21600" extrusionOk="0">
                <a:moveTo>
                  <a:pt x="540" y="7714"/>
                </a:moveTo>
                <a:lnTo>
                  <a:pt x="540" y="9257"/>
                </a:lnTo>
                <a:lnTo>
                  <a:pt x="2700" y="9257"/>
                </a:lnTo>
                <a:lnTo>
                  <a:pt x="2700" y="7714"/>
                </a:lnTo>
                <a:lnTo>
                  <a:pt x="540" y="7714"/>
                </a:lnTo>
                <a:close/>
              </a:path>
              <a:path w="21600" h="21600" extrusionOk="0">
                <a:moveTo>
                  <a:pt x="2700" y="7714"/>
                </a:moveTo>
                <a:lnTo>
                  <a:pt x="2700" y="9257"/>
                </a:lnTo>
                <a:lnTo>
                  <a:pt x="4860" y="9257"/>
                </a:lnTo>
                <a:lnTo>
                  <a:pt x="4860" y="7714"/>
                </a:lnTo>
                <a:lnTo>
                  <a:pt x="2700" y="7714"/>
                </a:lnTo>
                <a:close/>
              </a:path>
              <a:path w="21600" h="21600" extrusionOk="0">
                <a:moveTo>
                  <a:pt x="4860" y="7714"/>
                </a:moveTo>
                <a:lnTo>
                  <a:pt x="4860" y="9257"/>
                </a:lnTo>
                <a:lnTo>
                  <a:pt x="7020" y="9257"/>
                </a:lnTo>
                <a:lnTo>
                  <a:pt x="7020" y="7714"/>
                </a:lnTo>
                <a:lnTo>
                  <a:pt x="4860" y="7714"/>
                </a:lnTo>
                <a:close/>
              </a:path>
              <a:path w="21600" h="21600" extrusionOk="0">
                <a:moveTo>
                  <a:pt x="7020" y="7714"/>
                </a:moveTo>
                <a:lnTo>
                  <a:pt x="7020" y="9257"/>
                </a:lnTo>
                <a:lnTo>
                  <a:pt x="9180" y="9257"/>
                </a:lnTo>
                <a:lnTo>
                  <a:pt x="9180" y="7714"/>
                </a:lnTo>
                <a:lnTo>
                  <a:pt x="7020" y="7714"/>
                </a:lnTo>
                <a:close/>
              </a:path>
              <a:path w="21600" h="21600" extrusionOk="0">
                <a:moveTo>
                  <a:pt x="9180" y="7714"/>
                </a:moveTo>
                <a:lnTo>
                  <a:pt x="9180" y="9257"/>
                </a:lnTo>
                <a:lnTo>
                  <a:pt x="11340" y="9257"/>
                </a:lnTo>
                <a:lnTo>
                  <a:pt x="11340" y="7714"/>
                </a:lnTo>
                <a:lnTo>
                  <a:pt x="9180" y="7714"/>
                </a:lnTo>
                <a:close/>
              </a:path>
              <a:path w="21600" h="21600" extrusionOk="0">
                <a:moveTo>
                  <a:pt x="11340" y="7714"/>
                </a:moveTo>
                <a:lnTo>
                  <a:pt x="11340" y="9257"/>
                </a:lnTo>
                <a:lnTo>
                  <a:pt x="13500" y="9257"/>
                </a:lnTo>
                <a:lnTo>
                  <a:pt x="13500" y="7714"/>
                </a:lnTo>
                <a:lnTo>
                  <a:pt x="11340" y="7714"/>
                </a:lnTo>
                <a:close/>
              </a:path>
              <a:path w="21600" h="21600" extrusionOk="0">
                <a:moveTo>
                  <a:pt x="13500" y="7714"/>
                </a:moveTo>
                <a:lnTo>
                  <a:pt x="13500" y="9257"/>
                </a:lnTo>
                <a:lnTo>
                  <a:pt x="15660" y="9257"/>
                </a:lnTo>
                <a:lnTo>
                  <a:pt x="15660" y="7714"/>
                </a:lnTo>
                <a:lnTo>
                  <a:pt x="13500" y="7714"/>
                </a:lnTo>
                <a:close/>
              </a:path>
              <a:path w="21600" h="21600" extrusionOk="0">
                <a:moveTo>
                  <a:pt x="15660" y="7714"/>
                </a:moveTo>
                <a:lnTo>
                  <a:pt x="15660" y="9257"/>
                </a:lnTo>
                <a:lnTo>
                  <a:pt x="17820" y="9257"/>
                </a:lnTo>
                <a:lnTo>
                  <a:pt x="17820" y="7714"/>
                </a:lnTo>
                <a:lnTo>
                  <a:pt x="15660" y="7714"/>
                </a:lnTo>
                <a:close/>
              </a:path>
              <a:path w="21600" h="21600" extrusionOk="0">
                <a:moveTo>
                  <a:pt x="17820" y="7714"/>
                </a:moveTo>
                <a:lnTo>
                  <a:pt x="17820" y="9257"/>
                </a:lnTo>
                <a:lnTo>
                  <a:pt x="19980" y="9257"/>
                </a:lnTo>
                <a:lnTo>
                  <a:pt x="19980" y="7714"/>
                </a:lnTo>
                <a:lnTo>
                  <a:pt x="17820" y="7714"/>
                </a:lnTo>
                <a:close/>
              </a:path>
              <a:path w="21600" h="21600" extrusionOk="0">
                <a:moveTo>
                  <a:pt x="1620" y="9257"/>
                </a:moveTo>
                <a:lnTo>
                  <a:pt x="1620" y="10800"/>
                </a:lnTo>
                <a:lnTo>
                  <a:pt x="3779" y="10800"/>
                </a:lnTo>
                <a:lnTo>
                  <a:pt x="3779" y="9257"/>
                </a:lnTo>
                <a:lnTo>
                  <a:pt x="1620" y="9257"/>
                </a:lnTo>
                <a:close/>
              </a:path>
              <a:path w="21600" h="21600" extrusionOk="0">
                <a:moveTo>
                  <a:pt x="3779" y="9257"/>
                </a:moveTo>
                <a:lnTo>
                  <a:pt x="3779" y="10800"/>
                </a:lnTo>
                <a:lnTo>
                  <a:pt x="5940" y="10800"/>
                </a:lnTo>
                <a:lnTo>
                  <a:pt x="5940" y="9257"/>
                </a:lnTo>
                <a:lnTo>
                  <a:pt x="3779" y="9257"/>
                </a:lnTo>
                <a:close/>
              </a:path>
              <a:path w="21600" h="21600" extrusionOk="0">
                <a:moveTo>
                  <a:pt x="5940" y="9257"/>
                </a:moveTo>
                <a:lnTo>
                  <a:pt x="5940" y="10800"/>
                </a:lnTo>
                <a:lnTo>
                  <a:pt x="8100" y="10800"/>
                </a:lnTo>
                <a:lnTo>
                  <a:pt x="8100" y="9257"/>
                </a:lnTo>
                <a:lnTo>
                  <a:pt x="5940" y="9257"/>
                </a:lnTo>
                <a:close/>
              </a:path>
              <a:path w="21600" h="21600" extrusionOk="0">
                <a:moveTo>
                  <a:pt x="8100" y="9257"/>
                </a:moveTo>
                <a:lnTo>
                  <a:pt x="8100" y="10800"/>
                </a:lnTo>
                <a:lnTo>
                  <a:pt x="10260" y="10800"/>
                </a:lnTo>
                <a:lnTo>
                  <a:pt x="10260" y="9257"/>
                </a:lnTo>
                <a:lnTo>
                  <a:pt x="8100" y="9257"/>
                </a:lnTo>
                <a:close/>
              </a:path>
              <a:path w="21600" h="21600" extrusionOk="0">
                <a:moveTo>
                  <a:pt x="10260" y="9257"/>
                </a:moveTo>
                <a:lnTo>
                  <a:pt x="10260" y="10800"/>
                </a:lnTo>
                <a:lnTo>
                  <a:pt x="12419" y="10800"/>
                </a:lnTo>
                <a:lnTo>
                  <a:pt x="12419" y="9257"/>
                </a:lnTo>
                <a:lnTo>
                  <a:pt x="10260" y="9257"/>
                </a:lnTo>
                <a:close/>
              </a:path>
              <a:path w="21600" h="21600" extrusionOk="0">
                <a:moveTo>
                  <a:pt x="12419" y="9257"/>
                </a:moveTo>
                <a:lnTo>
                  <a:pt x="12419" y="10800"/>
                </a:lnTo>
                <a:lnTo>
                  <a:pt x="14580" y="10800"/>
                </a:lnTo>
                <a:lnTo>
                  <a:pt x="14580" y="9257"/>
                </a:lnTo>
                <a:lnTo>
                  <a:pt x="12419" y="9257"/>
                </a:lnTo>
                <a:close/>
              </a:path>
              <a:path w="21600" h="21600" extrusionOk="0">
                <a:moveTo>
                  <a:pt x="14580" y="9257"/>
                </a:moveTo>
                <a:lnTo>
                  <a:pt x="14580" y="10800"/>
                </a:lnTo>
                <a:lnTo>
                  <a:pt x="16740" y="10800"/>
                </a:lnTo>
                <a:lnTo>
                  <a:pt x="16740" y="9257"/>
                </a:lnTo>
                <a:lnTo>
                  <a:pt x="14580" y="9257"/>
                </a:lnTo>
                <a:close/>
              </a:path>
              <a:path w="21600" h="21600" extrusionOk="0">
                <a:moveTo>
                  <a:pt x="16740" y="9257"/>
                </a:moveTo>
                <a:lnTo>
                  <a:pt x="16740" y="10800"/>
                </a:lnTo>
                <a:lnTo>
                  <a:pt x="18900" y="10800"/>
                </a:lnTo>
                <a:lnTo>
                  <a:pt x="18900" y="9257"/>
                </a:lnTo>
                <a:lnTo>
                  <a:pt x="16740" y="9257"/>
                </a:lnTo>
                <a:close/>
              </a:path>
              <a:path w="21600" h="21600" extrusionOk="0">
                <a:moveTo>
                  <a:pt x="18900" y="9257"/>
                </a:moveTo>
                <a:lnTo>
                  <a:pt x="18900" y="10800"/>
                </a:lnTo>
                <a:lnTo>
                  <a:pt x="21060" y="10800"/>
                </a:lnTo>
                <a:lnTo>
                  <a:pt x="21060" y="9257"/>
                </a:lnTo>
                <a:lnTo>
                  <a:pt x="18900" y="9257"/>
                </a:lnTo>
                <a:close/>
              </a:path>
              <a:path w="21600" h="21600" extrusionOk="0">
                <a:moveTo>
                  <a:pt x="540" y="10800"/>
                </a:moveTo>
                <a:lnTo>
                  <a:pt x="540" y="12342"/>
                </a:lnTo>
                <a:lnTo>
                  <a:pt x="2700" y="12342"/>
                </a:lnTo>
                <a:lnTo>
                  <a:pt x="2700" y="10800"/>
                </a:lnTo>
                <a:lnTo>
                  <a:pt x="540" y="10800"/>
                </a:lnTo>
                <a:close/>
              </a:path>
              <a:path w="21600" h="21600" extrusionOk="0">
                <a:moveTo>
                  <a:pt x="2700" y="10800"/>
                </a:moveTo>
                <a:lnTo>
                  <a:pt x="2700" y="12342"/>
                </a:lnTo>
                <a:lnTo>
                  <a:pt x="4860" y="12342"/>
                </a:lnTo>
                <a:lnTo>
                  <a:pt x="4860" y="10800"/>
                </a:lnTo>
                <a:lnTo>
                  <a:pt x="2700" y="10800"/>
                </a:lnTo>
                <a:close/>
              </a:path>
              <a:path w="21600" h="21600" extrusionOk="0">
                <a:moveTo>
                  <a:pt x="4860" y="10800"/>
                </a:moveTo>
                <a:lnTo>
                  <a:pt x="4860" y="12342"/>
                </a:lnTo>
                <a:lnTo>
                  <a:pt x="7020" y="12342"/>
                </a:lnTo>
                <a:lnTo>
                  <a:pt x="7020" y="10800"/>
                </a:lnTo>
                <a:lnTo>
                  <a:pt x="4860" y="10800"/>
                </a:lnTo>
                <a:close/>
              </a:path>
              <a:path w="21600" h="21600" extrusionOk="0">
                <a:moveTo>
                  <a:pt x="7020" y="10800"/>
                </a:moveTo>
                <a:lnTo>
                  <a:pt x="7020" y="12342"/>
                </a:lnTo>
                <a:lnTo>
                  <a:pt x="9180" y="12342"/>
                </a:lnTo>
                <a:lnTo>
                  <a:pt x="9180" y="10800"/>
                </a:lnTo>
                <a:lnTo>
                  <a:pt x="7020" y="10800"/>
                </a:lnTo>
                <a:close/>
              </a:path>
              <a:path w="21600" h="21600" extrusionOk="0">
                <a:moveTo>
                  <a:pt x="9180" y="10800"/>
                </a:moveTo>
                <a:lnTo>
                  <a:pt x="9180" y="12342"/>
                </a:lnTo>
                <a:lnTo>
                  <a:pt x="11340" y="12342"/>
                </a:lnTo>
                <a:lnTo>
                  <a:pt x="11340" y="10800"/>
                </a:lnTo>
                <a:lnTo>
                  <a:pt x="9180" y="10800"/>
                </a:lnTo>
                <a:close/>
              </a:path>
              <a:path w="21600" h="21600" extrusionOk="0">
                <a:moveTo>
                  <a:pt x="11340" y="10800"/>
                </a:moveTo>
                <a:lnTo>
                  <a:pt x="11340" y="12342"/>
                </a:lnTo>
                <a:lnTo>
                  <a:pt x="13500" y="12342"/>
                </a:lnTo>
                <a:lnTo>
                  <a:pt x="13500" y="10800"/>
                </a:lnTo>
                <a:lnTo>
                  <a:pt x="11340" y="10800"/>
                </a:lnTo>
                <a:close/>
              </a:path>
              <a:path w="21600" h="21600" extrusionOk="0">
                <a:moveTo>
                  <a:pt x="13500" y="10800"/>
                </a:moveTo>
                <a:lnTo>
                  <a:pt x="13500" y="12342"/>
                </a:lnTo>
                <a:lnTo>
                  <a:pt x="15660" y="12342"/>
                </a:lnTo>
                <a:lnTo>
                  <a:pt x="15660" y="10800"/>
                </a:lnTo>
                <a:lnTo>
                  <a:pt x="13500" y="10800"/>
                </a:lnTo>
                <a:close/>
              </a:path>
              <a:path w="21600" h="21600" extrusionOk="0">
                <a:moveTo>
                  <a:pt x="15660" y="10800"/>
                </a:moveTo>
                <a:lnTo>
                  <a:pt x="15660" y="12342"/>
                </a:lnTo>
                <a:lnTo>
                  <a:pt x="17820" y="12342"/>
                </a:lnTo>
                <a:lnTo>
                  <a:pt x="17820" y="10800"/>
                </a:lnTo>
                <a:lnTo>
                  <a:pt x="15660" y="10800"/>
                </a:lnTo>
                <a:close/>
              </a:path>
              <a:path w="21600" h="21600" extrusionOk="0">
                <a:moveTo>
                  <a:pt x="17820" y="10800"/>
                </a:moveTo>
                <a:lnTo>
                  <a:pt x="17820" y="12342"/>
                </a:lnTo>
                <a:lnTo>
                  <a:pt x="19980" y="12342"/>
                </a:lnTo>
                <a:lnTo>
                  <a:pt x="19980" y="10800"/>
                </a:lnTo>
                <a:lnTo>
                  <a:pt x="17820" y="10800"/>
                </a:lnTo>
                <a:close/>
              </a:path>
              <a:path w="21600" h="21600" extrusionOk="0">
                <a:moveTo>
                  <a:pt x="1620" y="12342"/>
                </a:moveTo>
                <a:lnTo>
                  <a:pt x="1620" y="13885"/>
                </a:lnTo>
                <a:lnTo>
                  <a:pt x="3779" y="13885"/>
                </a:lnTo>
                <a:lnTo>
                  <a:pt x="3779" y="12342"/>
                </a:lnTo>
                <a:lnTo>
                  <a:pt x="1620" y="12342"/>
                </a:lnTo>
                <a:close/>
              </a:path>
              <a:path w="21600" h="21600" extrusionOk="0">
                <a:moveTo>
                  <a:pt x="3779" y="12342"/>
                </a:moveTo>
                <a:lnTo>
                  <a:pt x="3779" y="13885"/>
                </a:lnTo>
                <a:lnTo>
                  <a:pt x="5940" y="13885"/>
                </a:lnTo>
                <a:lnTo>
                  <a:pt x="5940" y="12342"/>
                </a:lnTo>
                <a:lnTo>
                  <a:pt x="3779" y="12342"/>
                </a:lnTo>
                <a:close/>
              </a:path>
              <a:path w="21600" h="21600" extrusionOk="0">
                <a:moveTo>
                  <a:pt x="5940" y="12342"/>
                </a:moveTo>
                <a:lnTo>
                  <a:pt x="5940" y="13885"/>
                </a:lnTo>
                <a:lnTo>
                  <a:pt x="8100" y="13885"/>
                </a:lnTo>
                <a:lnTo>
                  <a:pt x="8100" y="12342"/>
                </a:lnTo>
                <a:lnTo>
                  <a:pt x="5940" y="12342"/>
                </a:lnTo>
                <a:close/>
              </a:path>
              <a:path w="21600" h="21600" extrusionOk="0">
                <a:moveTo>
                  <a:pt x="8100" y="12342"/>
                </a:moveTo>
                <a:lnTo>
                  <a:pt x="8100" y="13885"/>
                </a:lnTo>
                <a:lnTo>
                  <a:pt x="10260" y="13885"/>
                </a:lnTo>
                <a:lnTo>
                  <a:pt x="10260" y="12342"/>
                </a:lnTo>
                <a:lnTo>
                  <a:pt x="8100" y="12342"/>
                </a:lnTo>
                <a:close/>
              </a:path>
              <a:path w="21600" h="21600" extrusionOk="0">
                <a:moveTo>
                  <a:pt x="10260" y="12342"/>
                </a:moveTo>
                <a:lnTo>
                  <a:pt x="10260" y="13885"/>
                </a:lnTo>
                <a:lnTo>
                  <a:pt x="12419" y="13885"/>
                </a:lnTo>
                <a:lnTo>
                  <a:pt x="12419" y="12342"/>
                </a:lnTo>
                <a:lnTo>
                  <a:pt x="10260" y="12342"/>
                </a:lnTo>
                <a:close/>
              </a:path>
              <a:path w="21600" h="21600" extrusionOk="0">
                <a:moveTo>
                  <a:pt x="12419" y="12342"/>
                </a:moveTo>
                <a:lnTo>
                  <a:pt x="12419" y="13885"/>
                </a:lnTo>
                <a:lnTo>
                  <a:pt x="14580" y="13885"/>
                </a:lnTo>
                <a:lnTo>
                  <a:pt x="14580" y="12342"/>
                </a:lnTo>
                <a:lnTo>
                  <a:pt x="12419" y="12342"/>
                </a:lnTo>
                <a:close/>
              </a:path>
              <a:path w="21600" h="21600" extrusionOk="0">
                <a:moveTo>
                  <a:pt x="14580" y="12342"/>
                </a:moveTo>
                <a:lnTo>
                  <a:pt x="14580" y="13885"/>
                </a:lnTo>
                <a:lnTo>
                  <a:pt x="16740" y="13885"/>
                </a:lnTo>
                <a:lnTo>
                  <a:pt x="16740" y="12342"/>
                </a:lnTo>
                <a:lnTo>
                  <a:pt x="14580" y="12342"/>
                </a:lnTo>
                <a:close/>
              </a:path>
              <a:path w="21600" h="21600" extrusionOk="0">
                <a:moveTo>
                  <a:pt x="16740" y="12342"/>
                </a:moveTo>
                <a:lnTo>
                  <a:pt x="16740" y="13885"/>
                </a:lnTo>
                <a:lnTo>
                  <a:pt x="18900" y="13885"/>
                </a:lnTo>
                <a:lnTo>
                  <a:pt x="18900" y="12342"/>
                </a:lnTo>
                <a:lnTo>
                  <a:pt x="16740" y="12342"/>
                </a:lnTo>
                <a:close/>
              </a:path>
              <a:path w="21600" h="21600" extrusionOk="0">
                <a:moveTo>
                  <a:pt x="18900" y="12342"/>
                </a:moveTo>
                <a:lnTo>
                  <a:pt x="18900" y="13885"/>
                </a:lnTo>
                <a:lnTo>
                  <a:pt x="21060" y="13885"/>
                </a:lnTo>
                <a:lnTo>
                  <a:pt x="21060" y="12342"/>
                </a:lnTo>
                <a:lnTo>
                  <a:pt x="18900" y="12342"/>
                </a:lnTo>
                <a:close/>
              </a:path>
              <a:path w="21600" h="21600" extrusionOk="0">
                <a:moveTo>
                  <a:pt x="540" y="13885"/>
                </a:moveTo>
                <a:lnTo>
                  <a:pt x="540" y="15428"/>
                </a:lnTo>
                <a:lnTo>
                  <a:pt x="2700" y="15428"/>
                </a:lnTo>
                <a:lnTo>
                  <a:pt x="2700" y="13885"/>
                </a:lnTo>
                <a:lnTo>
                  <a:pt x="540" y="13885"/>
                </a:lnTo>
                <a:close/>
              </a:path>
              <a:path w="21600" h="21600" extrusionOk="0">
                <a:moveTo>
                  <a:pt x="2700" y="13885"/>
                </a:moveTo>
                <a:lnTo>
                  <a:pt x="2700" y="15428"/>
                </a:lnTo>
                <a:lnTo>
                  <a:pt x="4860" y="15428"/>
                </a:lnTo>
                <a:lnTo>
                  <a:pt x="4860" y="13885"/>
                </a:lnTo>
                <a:lnTo>
                  <a:pt x="2700" y="13885"/>
                </a:lnTo>
                <a:close/>
              </a:path>
              <a:path w="21600" h="21600" extrusionOk="0">
                <a:moveTo>
                  <a:pt x="4860" y="13885"/>
                </a:moveTo>
                <a:lnTo>
                  <a:pt x="4860" y="15428"/>
                </a:lnTo>
                <a:lnTo>
                  <a:pt x="7020" y="15428"/>
                </a:lnTo>
                <a:lnTo>
                  <a:pt x="7020" y="13885"/>
                </a:lnTo>
                <a:lnTo>
                  <a:pt x="4860" y="13885"/>
                </a:lnTo>
                <a:close/>
              </a:path>
              <a:path w="21600" h="21600" extrusionOk="0">
                <a:moveTo>
                  <a:pt x="7020" y="13885"/>
                </a:moveTo>
                <a:lnTo>
                  <a:pt x="7020" y="15428"/>
                </a:lnTo>
                <a:lnTo>
                  <a:pt x="9180" y="15428"/>
                </a:lnTo>
                <a:lnTo>
                  <a:pt x="9180" y="13885"/>
                </a:lnTo>
                <a:lnTo>
                  <a:pt x="7020" y="13885"/>
                </a:lnTo>
                <a:close/>
              </a:path>
              <a:path w="21600" h="21600" extrusionOk="0">
                <a:moveTo>
                  <a:pt x="9180" y="13885"/>
                </a:moveTo>
                <a:lnTo>
                  <a:pt x="9180" y="15428"/>
                </a:lnTo>
                <a:lnTo>
                  <a:pt x="11340" y="15428"/>
                </a:lnTo>
                <a:lnTo>
                  <a:pt x="11340" y="13885"/>
                </a:lnTo>
                <a:lnTo>
                  <a:pt x="9180" y="13885"/>
                </a:lnTo>
                <a:close/>
              </a:path>
              <a:path w="21600" h="21600" extrusionOk="0">
                <a:moveTo>
                  <a:pt x="11340" y="13885"/>
                </a:moveTo>
                <a:lnTo>
                  <a:pt x="11340" y="15428"/>
                </a:lnTo>
                <a:lnTo>
                  <a:pt x="13500" y="15428"/>
                </a:lnTo>
                <a:lnTo>
                  <a:pt x="13500" y="13885"/>
                </a:lnTo>
                <a:lnTo>
                  <a:pt x="11340" y="13885"/>
                </a:lnTo>
                <a:close/>
              </a:path>
              <a:path w="21600" h="21600" extrusionOk="0">
                <a:moveTo>
                  <a:pt x="13500" y="13885"/>
                </a:moveTo>
                <a:lnTo>
                  <a:pt x="13500" y="15428"/>
                </a:lnTo>
                <a:lnTo>
                  <a:pt x="15660" y="15428"/>
                </a:lnTo>
                <a:lnTo>
                  <a:pt x="15660" y="13885"/>
                </a:lnTo>
                <a:lnTo>
                  <a:pt x="13500" y="13885"/>
                </a:lnTo>
                <a:close/>
              </a:path>
              <a:path w="21600" h="21600" extrusionOk="0">
                <a:moveTo>
                  <a:pt x="15660" y="13885"/>
                </a:moveTo>
                <a:lnTo>
                  <a:pt x="15660" y="15428"/>
                </a:lnTo>
                <a:lnTo>
                  <a:pt x="17820" y="15428"/>
                </a:lnTo>
                <a:lnTo>
                  <a:pt x="17820" y="13885"/>
                </a:lnTo>
                <a:lnTo>
                  <a:pt x="15660" y="13885"/>
                </a:lnTo>
                <a:close/>
              </a:path>
              <a:path w="21600" h="21600" extrusionOk="0">
                <a:moveTo>
                  <a:pt x="17820" y="13885"/>
                </a:moveTo>
                <a:lnTo>
                  <a:pt x="17820" y="15428"/>
                </a:lnTo>
                <a:lnTo>
                  <a:pt x="19980" y="15428"/>
                </a:lnTo>
                <a:lnTo>
                  <a:pt x="19980" y="13885"/>
                </a:lnTo>
                <a:lnTo>
                  <a:pt x="17820" y="13885"/>
                </a:lnTo>
                <a:close/>
              </a:path>
              <a:path w="21600" h="21600" extrusionOk="0">
                <a:moveTo>
                  <a:pt x="1620" y="15428"/>
                </a:moveTo>
                <a:lnTo>
                  <a:pt x="1620" y="16971"/>
                </a:lnTo>
                <a:lnTo>
                  <a:pt x="3779" y="16971"/>
                </a:lnTo>
                <a:lnTo>
                  <a:pt x="3779" y="15428"/>
                </a:lnTo>
                <a:lnTo>
                  <a:pt x="1620" y="15428"/>
                </a:lnTo>
                <a:close/>
              </a:path>
              <a:path w="21600" h="21600" extrusionOk="0">
                <a:moveTo>
                  <a:pt x="3779" y="15428"/>
                </a:moveTo>
                <a:lnTo>
                  <a:pt x="3779" y="16971"/>
                </a:lnTo>
                <a:lnTo>
                  <a:pt x="5940" y="16971"/>
                </a:lnTo>
                <a:lnTo>
                  <a:pt x="5940" y="15428"/>
                </a:lnTo>
                <a:lnTo>
                  <a:pt x="3779" y="15428"/>
                </a:lnTo>
                <a:close/>
              </a:path>
              <a:path w="21600" h="21600" extrusionOk="0">
                <a:moveTo>
                  <a:pt x="5940" y="15428"/>
                </a:moveTo>
                <a:lnTo>
                  <a:pt x="5940" y="16971"/>
                </a:lnTo>
                <a:lnTo>
                  <a:pt x="8100" y="16971"/>
                </a:lnTo>
                <a:lnTo>
                  <a:pt x="8100" y="15428"/>
                </a:lnTo>
                <a:lnTo>
                  <a:pt x="5940" y="15428"/>
                </a:lnTo>
                <a:close/>
              </a:path>
              <a:path w="21600" h="21600" extrusionOk="0">
                <a:moveTo>
                  <a:pt x="8100" y="15428"/>
                </a:moveTo>
                <a:lnTo>
                  <a:pt x="8100" y="16971"/>
                </a:lnTo>
                <a:lnTo>
                  <a:pt x="10260" y="16971"/>
                </a:lnTo>
                <a:lnTo>
                  <a:pt x="10260" y="15428"/>
                </a:lnTo>
                <a:lnTo>
                  <a:pt x="8100" y="15428"/>
                </a:lnTo>
                <a:close/>
              </a:path>
              <a:path w="21600" h="21600" extrusionOk="0">
                <a:moveTo>
                  <a:pt x="10260" y="15428"/>
                </a:moveTo>
                <a:lnTo>
                  <a:pt x="10260" y="16971"/>
                </a:lnTo>
                <a:lnTo>
                  <a:pt x="12419" y="16971"/>
                </a:lnTo>
                <a:lnTo>
                  <a:pt x="12419" y="15428"/>
                </a:lnTo>
                <a:lnTo>
                  <a:pt x="10260" y="15428"/>
                </a:lnTo>
                <a:close/>
              </a:path>
              <a:path w="21600" h="21600" extrusionOk="0">
                <a:moveTo>
                  <a:pt x="12419" y="15428"/>
                </a:moveTo>
                <a:lnTo>
                  <a:pt x="12419" y="16971"/>
                </a:lnTo>
                <a:lnTo>
                  <a:pt x="14580" y="16971"/>
                </a:lnTo>
                <a:lnTo>
                  <a:pt x="14580" y="15428"/>
                </a:lnTo>
                <a:lnTo>
                  <a:pt x="12419" y="15428"/>
                </a:lnTo>
                <a:close/>
              </a:path>
              <a:path w="21600" h="21600" extrusionOk="0">
                <a:moveTo>
                  <a:pt x="14580" y="15428"/>
                </a:moveTo>
                <a:lnTo>
                  <a:pt x="14580" y="16971"/>
                </a:lnTo>
                <a:lnTo>
                  <a:pt x="16740" y="16971"/>
                </a:lnTo>
                <a:lnTo>
                  <a:pt x="16740" y="15428"/>
                </a:lnTo>
                <a:lnTo>
                  <a:pt x="14580" y="15428"/>
                </a:lnTo>
                <a:close/>
              </a:path>
              <a:path w="21600" h="21600" extrusionOk="0">
                <a:moveTo>
                  <a:pt x="16740" y="15428"/>
                </a:moveTo>
                <a:lnTo>
                  <a:pt x="16740" y="16971"/>
                </a:lnTo>
                <a:lnTo>
                  <a:pt x="18900" y="16971"/>
                </a:lnTo>
                <a:lnTo>
                  <a:pt x="18900" y="15428"/>
                </a:lnTo>
                <a:lnTo>
                  <a:pt x="16740" y="15428"/>
                </a:lnTo>
                <a:close/>
              </a:path>
              <a:path w="21600" h="21600" extrusionOk="0">
                <a:moveTo>
                  <a:pt x="18900" y="15428"/>
                </a:moveTo>
                <a:lnTo>
                  <a:pt x="18900" y="16971"/>
                </a:lnTo>
                <a:lnTo>
                  <a:pt x="21060" y="16971"/>
                </a:lnTo>
                <a:lnTo>
                  <a:pt x="21060" y="15428"/>
                </a:lnTo>
                <a:lnTo>
                  <a:pt x="18900" y="15428"/>
                </a:lnTo>
                <a:close/>
              </a:path>
              <a:path w="21600" h="21600" extrusionOk="0">
                <a:moveTo>
                  <a:pt x="540" y="16971"/>
                </a:moveTo>
                <a:lnTo>
                  <a:pt x="540" y="18514"/>
                </a:lnTo>
                <a:lnTo>
                  <a:pt x="2700" y="18514"/>
                </a:lnTo>
                <a:lnTo>
                  <a:pt x="2700" y="16971"/>
                </a:lnTo>
                <a:lnTo>
                  <a:pt x="540" y="16971"/>
                </a:lnTo>
                <a:close/>
              </a:path>
              <a:path w="21600" h="21600" extrusionOk="0">
                <a:moveTo>
                  <a:pt x="2700" y="16971"/>
                </a:moveTo>
                <a:lnTo>
                  <a:pt x="2700" y="18514"/>
                </a:lnTo>
                <a:lnTo>
                  <a:pt x="4860" y="18514"/>
                </a:lnTo>
                <a:lnTo>
                  <a:pt x="4860" y="16971"/>
                </a:lnTo>
                <a:lnTo>
                  <a:pt x="2700" y="16971"/>
                </a:lnTo>
                <a:close/>
              </a:path>
              <a:path w="21600" h="21600" extrusionOk="0">
                <a:moveTo>
                  <a:pt x="4860" y="16971"/>
                </a:moveTo>
                <a:lnTo>
                  <a:pt x="4860" y="18514"/>
                </a:lnTo>
                <a:lnTo>
                  <a:pt x="7020" y="18514"/>
                </a:lnTo>
                <a:lnTo>
                  <a:pt x="7020" y="16971"/>
                </a:lnTo>
                <a:lnTo>
                  <a:pt x="4860" y="16971"/>
                </a:lnTo>
                <a:close/>
              </a:path>
              <a:path w="21600" h="21600" extrusionOk="0">
                <a:moveTo>
                  <a:pt x="7020" y="16971"/>
                </a:moveTo>
                <a:lnTo>
                  <a:pt x="7020" y="18514"/>
                </a:lnTo>
                <a:lnTo>
                  <a:pt x="9180" y="18514"/>
                </a:lnTo>
                <a:lnTo>
                  <a:pt x="9180" y="16971"/>
                </a:lnTo>
                <a:lnTo>
                  <a:pt x="7020" y="16971"/>
                </a:lnTo>
                <a:close/>
              </a:path>
              <a:path w="21600" h="21600" extrusionOk="0">
                <a:moveTo>
                  <a:pt x="9180" y="16971"/>
                </a:moveTo>
                <a:lnTo>
                  <a:pt x="9180" y="18514"/>
                </a:lnTo>
                <a:lnTo>
                  <a:pt x="11340" y="18514"/>
                </a:lnTo>
                <a:lnTo>
                  <a:pt x="11340" y="16971"/>
                </a:lnTo>
                <a:lnTo>
                  <a:pt x="9180" y="16971"/>
                </a:lnTo>
                <a:close/>
              </a:path>
              <a:path w="21600" h="21600" extrusionOk="0">
                <a:moveTo>
                  <a:pt x="11340" y="16971"/>
                </a:moveTo>
                <a:lnTo>
                  <a:pt x="11340" y="18514"/>
                </a:lnTo>
                <a:lnTo>
                  <a:pt x="13500" y="18514"/>
                </a:lnTo>
                <a:lnTo>
                  <a:pt x="13500" y="16971"/>
                </a:lnTo>
                <a:lnTo>
                  <a:pt x="11340" y="16971"/>
                </a:lnTo>
                <a:close/>
              </a:path>
              <a:path w="21600" h="21600" extrusionOk="0">
                <a:moveTo>
                  <a:pt x="13500" y="16971"/>
                </a:moveTo>
                <a:lnTo>
                  <a:pt x="13500" y="18514"/>
                </a:lnTo>
                <a:lnTo>
                  <a:pt x="15660" y="18514"/>
                </a:lnTo>
                <a:lnTo>
                  <a:pt x="15660" y="16971"/>
                </a:lnTo>
                <a:lnTo>
                  <a:pt x="13500" y="16971"/>
                </a:lnTo>
                <a:close/>
              </a:path>
              <a:path w="21600" h="21600" extrusionOk="0">
                <a:moveTo>
                  <a:pt x="15660" y="16971"/>
                </a:moveTo>
                <a:lnTo>
                  <a:pt x="15660" y="18514"/>
                </a:lnTo>
                <a:lnTo>
                  <a:pt x="17820" y="18514"/>
                </a:lnTo>
                <a:lnTo>
                  <a:pt x="17820" y="16971"/>
                </a:lnTo>
                <a:lnTo>
                  <a:pt x="15660" y="16971"/>
                </a:lnTo>
                <a:close/>
              </a:path>
              <a:path w="21600" h="21600" extrusionOk="0">
                <a:moveTo>
                  <a:pt x="17820" y="16971"/>
                </a:moveTo>
                <a:lnTo>
                  <a:pt x="17820" y="18514"/>
                </a:lnTo>
                <a:lnTo>
                  <a:pt x="19980" y="18514"/>
                </a:lnTo>
                <a:lnTo>
                  <a:pt x="19980" y="16971"/>
                </a:lnTo>
                <a:lnTo>
                  <a:pt x="17820" y="16971"/>
                </a:lnTo>
                <a:close/>
              </a:path>
              <a:path w="21600" h="21600" extrusionOk="0">
                <a:moveTo>
                  <a:pt x="1620" y="18514"/>
                </a:moveTo>
                <a:lnTo>
                  <a:pt x="1620" y="20057"/>
                </a:lnTo>
                <a:lnTo>
                  <a:pt x="3779" y="20057"/>
                </a:lnTo>
                <a:lnTo>
                  <a:pt x="3779" y="18514"/>
                </a:lnTo>
                <a:lnTo>
                  <a:pt x="1620" y="18514"/>
                </a:lnTo>
                <a:close/>
              </a:path>
              <a:path w="21600" h="21600" extrusionOk="0">
                <a:moveTo>
                  <a:pt x="3779" y="18514"/>
                </a:moveTo>
                <a:lnTo>
                  <a:pt x="3779" y="20057"/>
                </a:lnTo>
                <a:lnTo>
                  <a:pt x="5940" y="20057"/>
                </a:lnTo>
                <a:lnTo>
                  <a:pt x="5940" y="18514"/>
                </a:lnTo>
                <a:lnTo>
                  <a:pt x="3779" y="18514"/>
                </a:lnTo>
                <a:close/>
              </a:path>
              <a:path w="21600" h="21600" extrusionOk="0">
                <a:moveTo>
                  <a:pt x="5940" y="18514"/>
                </a:moveTo>
                <a:lnTo>
                  <a:pt x="5940" y="20057"/>
                </a:lnTo>
                <a:lnTo>
                  <a:pt x="8100" y="20057"/>
                </a:lnTo>
                <a:lnTo>
                  <a:pt x="8100" y="18514"/>
                </a:lnTo>
                <a:lnTo>
                  <a:pt x="5940" y="18514"/>
                </a:lnTo>
                <a:close/>
              </a:path>
              <a:path w="21600" h="21600" extrusionOk="0">
                <a:moveTo>
                  <a:pt x="8100" y="18514"/>
                </a:moveTo>
                <a:lnTo>
                  <a:pt x="8100" y="20057"/>
                </a:lnTo>
                <a:lnTo>
                  <a:pt x="10260" y="20057"/>
                </a:lnTo>
                <a:lnTo>
                  <a:pt x="10260" y="18514"/>
                </a:lnTo>
                <a:lnTo>
                  <a:pt x="8100" y="18514"/>
                </a:lnTo>
                <a:close/>
              </a:path>
              <a:path w="21600" h="21600" extrusionOk="0">
                <a:moveTo>
                  <a:pt x="10260" y="18514"/>
                </a:moveTo>
                <a:lnTo>
                  <a:pt x="10260" y="20057"/>
                </a:lnTo>
                <a:lnTo>
                  <a:pt x="12419" y="20057"/>
                </a:lnTo>
                <a:lnTo>
                  <a:pt x="12419" y="18514"/>
                </a:lnTo>
                <a:lnTo>
                  <a:pt x="10260" y="18514"/>
                </a:lnTo>
                <a:close/>
              </a:path>
              <a:path w="21600" h="21600" extrusionOk="0">
                <a:moveTo>
                  <a:pt x="12419" y="18514"/>
                </a:moveTo>
                <a:lnTo>
                  <a:pt x="12419" y="20057"/>
                </a:lnTo>
                <a:lnTo>
                  <a:pt x="14580" y="20057"/>
                </a:lnTo>
                <a:lnTo>
                  <a:pt x="14580" y="18514"/>
                </a:lnTo>
                <a:lnTo>
                  <a:pt x="12419" y="18514"/>
                </a:lnTo>
                <a:close/>
              </a:path>
              <a:path w="21600" h="21600" extrusionOk="0">
                <a:moveTo>
                  <a:pt x="14580" y="18514"/>
                </a:moveTo>
                <a:lnTo>
                  <a:pt x="14580" y="20057"/>
                </a:lnTo>
                <a:lnTo>
                  <a:pt x="16740" y="20057"/>
                </a:lnTo>
                <a:lnTo>
                  <a:pt x="16740" y="18514"/>
                </a:lnTo>
                <a:lnTo>
                  <a:pt x="14580" y="18514"/>
                </a:lnTo>
                <a:close/>
              </a:path>
              <a:path w="21600" h="21600" extrusionOk="0">
                <a:moveTo>
                  <a:pt x="16740" y="18514"/>
                </a:moveTo>
                <a:lnTo>
                  <a:pt x="16740" y="20057"/>
                </a:lnTo>
                <a:lnTo>
                  <a:pt x="18900" y="20057"/>
                </a:lnTo>
                <a:lnTo>
                  <a:pt x="18900" y="18514"/>
                </a:lnTo>
                <a:lnTo>
                  <a:pt x="16740" y="18514"/>
                </a:lnTo>
                <a:close/>
              </a:path>
              <a:path w="21600" h="21600" extrusionOk="0">
                <a:moveTo>
                  <a:pt x="18900" y="18514"/>
                </a:moveTo>
                <a:lnTo>
                  <a:pt x="18900" y="20057"/>
                </a:lnTo>
                <a:lnTo>
                  <a:pt x="21060" y="20057"/>
                </a:lnTo>
                <a:lnTo>
                  <a:pt x="21060" y="18514"/>
                </a:lnTo>
                <a:lnTo>
                  <a:pt x="18900" y="18514"/>
                </a:lnTo>
                <a:close/>
              </a:path>
              <a:path w="21600" h="21600" extrusionOk="0">
                <a:moveTo>
                  <a:pt x="540" y="20057"/>
                </a:moveTo>
                <a:lnTo>
                  <a:pt x="540" y="21600"/>
                </a:lnTo>
                <a:lnTo>
                  <a:pt x="2700" y="21600"/>
                </a:lnTo>
                <a:lnTo>
                  <a:pt x="2700" y="20057"/>
                </a:lnTo>
                <a:lnTo>
                  <a:pt x="540" y="20057"/>
                </a:lnTo>
                <a:close/>
              </a:path>
              <a:path w="21600" h="21600" extrusionOk="0">
                <a:moveTo>
                  <a:pt x="2700" y="20057"/>
                </a:moveTo>
                <a:lnTo>
                  <a:pt x="2700" y="21600"/>
                </a:lnTo>
                <a:lnTo>
                  <a:pt x="4860" y="21600"/>
                </a:lnTo>
                <a:lnTo>
                  <a:pt x="4860" y="20057"/>
                </a:lnTo>
                <a:lnTo>
                  <a:pt x="2700" y="20057"/>
                </a:lnTo>
                <a:close/>
              </a:path>
              <a:path w="21600" h="21600" extrusionOk="0">
                <a:moveTo>
                  <a:pt x="4860" y="20057"/>
                </a:moveTo>
                <a:lnTo>
                  <a:pt x="4860" y="21600"/>
                </a:lnTo>
                <a:lnTo>
                  <a:pt x="7020" y="21600"/>
                </a:lnTo>
                <a:lnTo>
                  <a:pt x="7020" y="20057"/>
                </a:lnTo>
                <a:lnTo>
                  <a:pt x="4860" y="20057"/>
                </a:lnTo>
                <a:close/>
              </a:path>
              <a:path w="21600" h="21600" extrusionOk="0">
                <a:moveTo>
                  <a:pt x="7020" y="20057"/>
                </a:moveTo>
                <a:lnTo>
                  <a:pt x="7020" y="21600"/>
                </a:lnTo>
                <a:lnTo>
                  <a:pt x="9180" y="21600"/>
                </a:lnTo>
                <a:lnTo>
                  <a:pt x="9180" y="20057"/>
                </a:lnTo>
                <a:lnTo>
                  <a:pt x="7020" y="20057"/>
                </a:lnTo>
                <a:close/>
              </a:path>
              <a:path w="21600" h="21600" extrusionOk="0">
                <a:moveTo>
                  <a:pt x="9180" y="20057"/>
                </a:moveTo>
                <a:lnTo>
                  <a:pt x="9180" y="21600"/>
                </a:lnTo>
                <a:lnTo>
                  <a:pt x="11340" y="21600"/>
                </a:lnTo>
                <a:lnTo>
                  <a:pt x="11340" y="20057"/>
                </a:lnTo>
                <a:lnTo>
                  <a:pt x="9180" y="20057"/>
                </a:lnTo>
                <a:close/>
              </a:path>
              <a:path w="21600" h="21600" extrusionOk="0">
                <a:moveTo>
                  <a:pt x="11340" y="20057"/>
                </a:moveTo>
                <a:lnTo>
                  <a:pt x="11340" y="21600"/>
                </a:lnTo>
                <a:lnTo>
                  <a:pt x="13500" y="21600"/>
                </a:lnTo>
                <a:lnTo>
                  <a:pt x="13500" y="20057"/>
                </a:lnTo>
                <a:lnTo>
                  <a:pt x="11340" y="20057"/>
                </a:lnTo>
                <a:close/>
              </a:path>
              <a:path w="21600" h="21600" extrusionOk="0">
                <a:moveTo>
                  <a:pt x="13500" y="20057"/>
                </a:moveTo>
                <a:lnTo>
                  <a:pt x="13500" y="21600"/>
                </a:lnTo>
                <a:lnTo>
                  <a:pt x="15660" y="21600"/>
                </a:lnTo>
                <a:lnTo>
                  <a:pt x="15660" y="20057"/>
                </a:lnTo>
                <a:lnTo>
                  <a:pt x="13500" y="20057"/>
                </a:lnTo>
                <a:close/>
              </a:path>
              <a:path w="21600" h="21600" extrusionOk="0">
                <a:moveTo>
                  <a:pt x="15660" y="20057"/>
                </a:moveTo>
                <a:lnTo>
                  <a:pt x="15660" y="21600"/>
                </a:lnTo>
                <a:lnTo>
                  <a:pt x="17820" y="21600"/>
                </a:lnTo>
                <a:lnTo>
                  <a:pt x="17820" y="20057"/>
                </a:lnTo>
                <a:lnTo>
                  <a:pt x="15660" y="20057"/>
                </a:lnTo>
                <a:close/>
              </a:path>
              <a:path w="21600" h="21600" extrusionOk="0">
                <a:moveTo>
                  <a:pt x="17820" y="20057"/>
                </a:moveTo>
                <a:lnTo>
                  <a:pt x="17820" y="21600"/>
                </a:lnTo>
                <a:lnTo>
                  <a:pt x="19980" y="21600"/>
                </a:lnTo>
                <a:lnTo>
                  <a:pt x="19980" y="20057"/>
                </a:lnTo>
                <a:lnTo>
                  <a:pt x="17820" y="20057"/>
                </a:lnTo>
                <a:close/>
              </a:path>
              <a:path w="21600" h="21600" extrusionOk="0">
                <a:moveTo>
                  <a:pt x="19980" y="4628"/>
                </a:moveTo>
                <a:lnTo>
                  <a:pt x="21060" y="4628"/>
                </a:lnTo>
                <a:lnTo>
                  <a:pt x="21060" y="6171"/>
                </a:lnTo>
                <a:lnTo>
                  <a:pt x="19980" y="6171"/>
                </a:lnTo>
                <a:lnTo>
                  <a:pt x="19980" y="4628"/>
                </a:lnTo>
                <a:close/>
              </a:path>
            </a:pathLst>
          </a:custGeom>
          <a:solidFill>
            <a:srgbClr val="996633"/>
          </a:solidFill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1031" name="Picture 7" descr="C:\Users\0MGM\AppData\Local\Microsoft\Windows\Temporary Internet Files\Content.IE5\W1A6QUVB\MC90044196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2703" y="1647871"/>
            <a:ext cx="1665028" cy="1421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0MGM\AppData\Local\Microsoft\Windows\Temporary Internet Files\Content.IE5\NI0M4XV6\MC900441456[1].pn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986" y="4509120"/>
            <a:ext cx="1371428" cy="13714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0MGM\AppData\Local\Microsoft\Windows\Temporary Internet Files\Content.IE5\AM1I8PN9\MP90043310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6652" y="4365104"/>
            <a:ext cx="1334592" cy="13345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4255255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Vocabulary</a:t>
            </a:r>
            <a:r>
              <a:rPr lang="cs-CZ" dirty="0" smtClean="0"/>
              <a:t> unit 2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204864"/>
            <a:ext cx="7408333" cy="2664296"/>
          </a:xfrm>
        </p:spPr>
        <p:txBody>
          <a:bodyPr>
            <a:normAutofit/>
          </a:bodyPr>
          <a:lstStyle/>
          <a:p>
            <a:pPr algn="ctr"/>
            <a:r>
              <a:rPr lang="cs-CZ" sz="3600" dirty="0" smtClean="0"/>
              <a:t>Napiš anglicky všechno to co vidíš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2669078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76963568"/>
              </p:ext>
            </p:extLst>
          </p:nvPr>
        </p:nvGraphicFramePr>
        <p:xfrm>
          <a:off x="971600" y="5085184"/>
          <a:ext cx="740886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81772"/>
                <a:gridCol w="1481772"/>
                <a:gridCol w="1481772"/>
                <a:gridCol w="1481772"/>
                <a:gridCol w="1481772"/>
              </a:tblGrid>
              <a:tr h="370840">
                <a:tc gridSpan="5">
                  <a:txBody>
                    <a:bodyPr/>
                    <a:lstStyle/>
                    <a:p>
                      <a:r>
                        <a:rPr lang="cs-CZ" dirty="0" smtClean="0"/>
                        <a:t>I </a:t>
                      </a:r>
                      <a:r>
                        <a:rPr lang="cs-CZ" dirty="0" err="1" smtClean="0"/>
                        <a:t>can</a:t>
                      </a:r>
                      <a:r>
                        <a:rPr lang="cs-CZ" dirty="0" smtClean="0"/>
                        <a:t> </a:t>
                      </a:r>
                      <a:r>
                        <a:rPr lang="cs-CZ" dirty="0" err="1" smtClean="0"/>
                        <a:t>see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692696"/>
            <a:ext cx="6696744" cy="42108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5787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>
                <a:solidFill>
                  <a:srgbClr val="0070C0"/>
                </a:solidFill>
              </a:rPr>
              <a:t>http://www.google.cz/imgres?q=barvy&amp;hl=cs&amp;sa=X&amp;biw=1366&amp;bih=586&amp;tbm=isch&amp;prmd=imvns&amp;tbnid=2AcYXGScfanYbM:&amp;imgrefurl=http://www.liveportal.cz/zajimavosti/5/&amp;docid=LWPpBQqwNzH45M&amp;imgurl=http://www.liveportal.cz/images/articles/icon_440_1.jpg&amp;w=396&amp;h=249&amp;ei=7rx1UKDLE4THswbN8oD4CQ&amp;zoom=1&amp;iact=rc&amp;dur=262&amp;sig=110400432674341030643&amp;page=2&amp;tbnh=104&amp;tbnw=165&amp;start=27&amp;ndsp=31&amp;ved=1t:429,r:30,s:27,i:319&amp;tx=28&amp;ty=54</a:t>
            </a:r>
            <a:endParaRPr lang="cs-CZ" dirty="0" smtClean="0">
              <a:solidFill>
                <a:srgbClr val="0070C0"/>
              </a:solidFill>
            </a:endParaRPr>
          </a:p>
          <a:p>
            <a:r>
              <a:rPr lang="cs-CZ" dirty="0">
                <a:solidFill>
                  <a:srgbClr val="0070C0"/>
                </a:solidFill>
              </a:rPr>
              <a:t>Ilustrace: 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74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Podzim</Template>
  <TotalTime>206</TotalTime>
  <Words>252</Words>
  <Application>Microsoft Office PowerPoint</Application>
  <PresentationFormat>Předvádění na obrazovce (4:3)</PresentationFormat>
  <Paragraphs>85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Autumn</vt:lpstr>
      <vt:lpstr>Prezentace aplikace PowerPoint</vt:lpstr>
      <vt:lpstr>Anotace</vt:lpstr>
      <vt:lpstr>Vocabulary unit 2</vt:lpstr>
      <vt:lpstr>Vocabulary unit 2</vt:lpstr>
      <vt:lpstr>Vocabulary unit 2</vt:lpstr>
      <vt:lpstr>Vocabulary unit 2 </vt:lpstr>
      <vt:lpstr>Vocabulary unit 2</vt:lpstr>
      <vt:lpstr>Vocabulary unit 2</vt:lpstr>
      <vt:lpstr>Vocabulary unit 2</vt:lpstr>
      <vt:lpstr>Prezentace aplikace PowerPoint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0MGM</dc:creator>
  <cp:lastModifiedBy>0MGM</cp:lastModifiedBy>
  <cp:revision>25</cp:revision>
  <dcterms:created xsi:type="dcterms:W3CDTF">2012-09-27T12:50:30Z</dcterms:created>
  <dcterms:modified xsi:type="dcterms:W3CDTF">2012-10-28T16:57:39Z</dcterms:modified>
</cp:coreProperties>
</file>