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Matra Drozdová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VY_32_INOVACE_07AJ_4tr_SLOVICKA3</a:t>
          </a:r>
          <a:r>
            <a:rPr lang="cs-CZ" dirty="0" smtClean="0"/>
            <a:t>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3.lekce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20.10.2012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405491-7F1E-43B2-AC90-E5BF4FDAB7DF}" type="presOf" srcId="{C73C7642-F245-4585-8F88-243F9FAEF6CA}" destId="{1C4BCB69-D3A6-4CCF-9871-D9B9359B8159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F061DED-BD85-4926-A8C5-C39CBD683909}" type="presOf" srcId="{EBC41103-E2E5-4D48-9B4B-425520D3D098}" destId="{97CBBA99-26B9-4E2D-BA76-BF47FEBF0134}" srcOrd="0" destOrd="0" presId="urn:microsoft.com/office/officeart/2005/8/layout/vList2"/>
    <dgm:cxn modelId="{2C6F4331-A4C0-4153-B169-966145EAD68A}" type="presOf" srcId="{019433A1-1324-4DE1-9E6F-32B851095F74}" destId="{ABF03533-6AD0-44CD-A08E-C9977356B6A8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845DC48-E4D7-4963-9D98-03CC38774BA3}" type="presOf" srcId="{39F8B381-5807-488E-AC22-73DD4140ED4A}" destId="{612116FE-9061-44B1-A457-8F1AFBD162E0}" srcOrd="0" destOrd="0" presId="urn:microsoft.com/office/officeart/2005/8/layout/vList2"/>
    <dgm:cxn modelId="{5993019B-94F7-488E-A34B-96BB7D355915}" type="presOf" srcId="{FBBFC3EA-9D9D-4F3A-BEA6-9C2C0E46BF20}" destId="{ACAD381E-21DC-4C07-8FDD-119C2EC3BB2E}" srcOrd="0" destOrd="0" presId="urn:microsoft.com/office/officeart/2005/8/layout/vList2"/>
    <dgm:cxn modelId="{57665A45-A8A0-439F-89FD-C5930215D107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37846F1-756B-4C42-BF00-029B24B8418F}" type="presOf" srcId="{6B0205A6-422D-4956-AD89-0CEBCAE4530D}" destId="{B1DDF1AD-3BC2-43B8-A8D0-A33120EFAF7C}" srcOrd="0" destOrd="0" presId="urn:microsoft.com/office/officeart/2005/8/layout/vList2"/>
    <dgm:cxn modelId="{5CB66F7F-3CDF-4A84-93AB-763F983C01D1}" type="presParOf" srcId="{612116FE-9061-44B1-A457-8F1AFBD162E0}" destId="{7B541546-39A7-4633-AED0-6028788110D7}" srcOrd="0" destOrd="0" presId="urn:microsoft.com/office/officeart/2005/8/layout/vList2"/>
    <dgm:cxn modelId="{8FD12188-D362-4F7E-8AD7-D63C8CB5BB09}" type="presParOf" srcId="{612116FE-9061-44B1-A457-8F1AFBD162E0}" destId="{9B9314F6-85CC-4C49-B24D-6AF5DF05D800}" srcOrd="1" destOrd="0" presId="urn:microsoft.com/office/officeart/2005/8/layout/vList2"/>
    <dgm:cxn modelId="{30284357-0BC1-414E-82AA-E07F0C1F62D1}" type="presParOf" srcId="{612116FE-9061-44B1-A457-8F1AFBD162E0}" destId="{ACAD381E-21DC-4C07-8FDD-119C2EC3BB2E}" srcOrd="2" destOrd="0" presId="urn:microsoft.com/office/officeart/2005/8/layout/vList2"/>
    <dgm:cxn modelId="{CC82FAC3-FE17-4514-AC27-7AEA7E867B4E}" type="presParOf" srcId="{612116FE-9061-44B1-A457-8F1AFBD162E0}" destId="{208194AD-7544-4854-B7A4-4A67E5453B54}" srcOrd="3" destOrd="0" presId="urn:microsoft.com/office/officeart/2005/8/layout/vList2"/>
    <dgm:cxn modelId="{312C5C0C-EEC6-4918-9628-AD026D251FBC}" type="presParOf" srcId="{612116FE-9061-44B1-A457-8F1AFBD162E0}" destId="{ABF03533-6AD0-44CD-A08E-C9977356B6A8}" srcOrd="4" destOrd="0" presId="urn:microsoft.com/office/officeart/2005/8/layout/vList2"/>
    <dgm:cxn modelId="{4B5A8B1B-BDAB-4AF3-9E2A-20227F5A5DF3}" type="presParOf" srcId="{612116FE-9061-44B1-A457-8F1AFBD162E0}" destId="{60E42310-8BB6-41EA-B44F-0BAC7EFC9B2E}" srcOrd="5" destOrd="0" presId="urn:microsoft.com/office/officeart/2005/8/layout/vList2"/>
    <dgm:cxn modelId="{EF05C115-B6F1-41C6-BE9C-FD6B2D8400B1}" type="presParOf" srcId="{612116FE-9061-44B1-A457-8F1AFBD162E0}" destId="{1C4BCB69-D3A6-4CCF-9871-D9B9359B8159}" srcOrd="6" destOrd="0" presId="urn:microsoft.com/office/officeart/2005/8/layout/vList2"/>
    <dgm:cxn modelId="{BD4B0849-4895-45CC-9C70-53953E5ACB36}" type="presParOf" srcId="{612116FE-9061-44B1-A457-8F1AFBD162E0}" destId="{34DE5943-AAB5-4DC3-B765-99B35FCB6ECD}" srcOrd="7" destOrd="0" presId="urn:microsoft.com/office/officeart/2005/8/layout/vList2"/>
    <dgm:cxn modelId="{6DAFD89A-DC2A-4B1A-976B-22696AD2696B}" type="presParOf" srcId="{612116FE-9061-44B1-A457-8F1AFBD162E0}" destId="{97CBBA99-26B9-4E2D-BA76-BF47FEBF0134}" srcOrd="8" destOrd="0" presId="urn:microsoft.com/office/officeart/2005/8/layout/vList2"/>
    <dgm:cxn modelId="{F687B0E6-D24C-46D4-A8D5-4464199FBF83}" type="presParOf" srcId="{612116FE-9061-44B1-A457-8F1AFBD162E0}" destId="{9A22653A-B2DB-4D9E-A633-AD2EC219A723}" srcOrd="9" destOrd="0" presId="urn:microsoft.com/office/officeart/2005/8/layout/vList2"/>
    <dgm:cxn modelId="{7E0DDF4B-B14D-4949-95BE-2FCDD751F7AA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Matra Drozdová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VY_32_INOVACE_07AJ_4tr_SLOVICKA3</a:t>
          </a:r>
          <a:r>
            <a:rPr lang="cs-CZ" sz="1800" kern="1200" dirty="0" smtClean="0"/>
            <a:t>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3.lekce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20.10.2012 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11748477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141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4.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3.lekce </a:t>
            </a:r>
            <a:r>
              <a:rPr lang="cs-CZ" dirty="0"/>
              <a:t>( 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2 </a:t>
            </a:r>
            <a:r>
              <a:rPr lang="cs-CZ" dirty="0"/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spojování slovíček, přiřazování slovíček k obrázkům, napiš co vidíš.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0498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3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 numCol="1"/>
          <a:lstStyle/>
          <a:p>
            <a:pPr algn="ctr"/>
            <a:endParaRPr lang="cs-CZ" dirty="0" smtClean="0"/>
          </a:p>
          <a:p>
            <a:pPr marL="0" indent="0" algn="ctr">
              <a:buNone/>
            </a:pPr>
            <a:endParaRPr lang="cs-CZ" sz="4800" dirty="0"/>
          </a:p>
          <a:p>
            <a:pPr algn="ctr"/>
            <a:r>
              <a:rPr lang="cs-CZ" sz="4800" dirty="0" smtClean="0"/>
              <a:t> Doplň tabulku slovíček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68406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3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7081878"/>
              </p:ext>
            </p:extLst>
          </p:nvPr>
        </p:nvGraphicFramePr>
        <p:xfrm>
          <a:off x="755576" y="1628800"/>
          <a:ext cx="7480872" cy="46805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0218"/>
                <a:gridCol w="1870218"/>
                <a:gridCol w="1870218"/>
                <a:gridCol w="1870218"/>
              </a:tblGrid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vejce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med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milk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singer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náhle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balík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lab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sugar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klavír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jídlo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fridge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too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housle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vedle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flour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drum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filmová</a:t>
                      </a:r>
                      <a:r>
                        <a:rPr lang="cs-CZ" baseline="0" dirty="0" smtClean="0"/>
                        <a:t> hvězda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nauto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recipe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violin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máslo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plechovka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231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3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algn="ctr"/>
            <a:r>
              <a:rPr lang="cs-CZ" sz="4400" dirty="0" smtClean="0"/>
              <a:t> Přiřaď </a:t>
            </a:r>
            <a:r>
              <a:rPr lang="cs-CZ" sz="4400" dirty="0" smtClean="0"/>
              <a:t>k sobě správná slovíčka </a:t>
            </a:r>
          </a:p>
          <a:p>
            <a:pPr marL="0" indent="0" algn="ctr">
              <a:buNone/>
            </a:pPr>
            <a:r>
              <a:rPr lang="cs-CZ" sz="4400" dirty="0" smtClean="0"/>
              <a:t>(k dvojici napiš stejná čísla )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16062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3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628800"/>
            <a:ext cx="7408333" cy="4464496"/>
          </a:xfrm>
        </p:spPr>
        <p:txBody>
          <a:bodyPr numCol="2">
            <a:noAutofit/>
          </a:bodyPr>
          <a:lstStyle/>
          <a:p>
            <a:r>
              <a:rPr lang="cs-CZ" sz="2000" dirty="0" smtClean="0"/>
              <a:t> </a:t>
            </a:r>
            <a:r>
              <a:rPr lang="cs-CZ" sz="2000" dirty="0" err="1" smtClean="0"/>
              <a:t>lorry</a:t>
            </a:r>
            <a:endParaRPr lang="cs-CZ" sz="2000" dirty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egg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violin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honey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tin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butter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next</a:t>
            </a:r>
            <a:r>
              <a:rPr lang="cs-CZ" sz="2000" dirty="0" smtClean="0"/>
              <a:t> to </a:t>
            </a:r>
          </a:p>
          <a:p>
            <a:r>
              <a:rPr lang="cs-CZ" sz="2000" dirty="0"/>
              <a:t> </a:t>
            </a:r>
            <a:r>
              <a:rPr lang="cs-CZ" sz="2000" dirty="0" err="1" smtClean="0"/>
              <a:t>singer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too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suddenly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help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rich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 med</a:t>
            </a:r>
          </a:p>
          <a:p>
            <a:r>
              <a:rPr lang="cs-CZ" sz="2000" dirty="0" smtClean="0"/>
              <a:t> vejce</a:t>
            </a:r>
          </a:p>
          <a:p>
            <a:r>
              <a:rPr lang="cs-CZ" sz="2000" dirty="0" smtClean="0"/>
              <a:t> vedle</a:t>
            </a:r>
          </a:p>
          <a:p>
            <a:r>
              <a:rPr lang="cs-CZ" sz="2000" dirty="0" smtClean="0"/>
              <a:t> zpěvák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nákladní auto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pomoci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náhle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máslo</a:t>
            </a:r>
          </a:p>
          <a:p>
            <a:r>
              <a:rPr lang="cs-CZ" sz="2000" dirty="0" smtClean="0"/>
              <a:t> plechovka  </a:t>
            </a:r>
          </a:p>
          <a:p>
            <a:r>
              <a:rPr lang="cs-CZ" sz="2000" dirty="0" smtClean="0"/>
              <a:t> bohatý</a:t>
            </a:r>
          </a:p>
          <a:p>
            <a:r>
              <a:rPr lang="cs-CZ" sz="2000" dirty="0" smtClean="0"/>
              <a:t> housle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také, příliš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7559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3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3284983"/>
            <a:ext cx="7408333" cy="2841179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Napiš k obrázkům anglický význam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790105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82356"/>
            <a:ext cx="8229600" cy="1252728"/>
          </a:xfrm>
        </p:spPr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</a:t>
            </a:r>
            <a:r>
              <a:rPr lang="cs-CZ" dirty="0" smtClean="0"/>
              <a:t>unit 3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068960"/>
            <a:ext cx="1615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47764" y="306896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78353" y="3042218"/>
            <a:ext cx="1436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75113" y="3072765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552" y="609329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81825" y="6093296"/>
            <a:ext cx="22379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62680" y="6093296"/>
            <a:ext cx="2337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pic>
        <p:nvPicPr>
          <p:cNvPr id="1027" name="Picture 3" descr="C:\Users\0MGM\AppData\Local\Microsoft\Windows\Temporary Internet Files\Content.IE5\K0O7W0UI\MP9004052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296" y="1499895"/>
            <a:ext cx="2202019" cy="1572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NI0M4XV6\MP9003827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8315" y="1795521"/>
            <a:ext cx="1745376" cy="1246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W1A6QUVB\MC900232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206" y="2286330"/>
            <a:ext cx="1336347" cy="736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K0O7W0UI\MP90044244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132" y="1795522"/>
            <a:ext cx="1636107" cy="1227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DE4CGPLA\MP90044864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49080"/>
            <a:ext cx="2339752" cy="1511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MGM\AppData\Local\Microsoft\Windows\Temporary Internet Files\Content.IE5\AM1I8PN9\MC90023422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0778" y="4138784"/>
            <a:ext cx="2258991" cy="1925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MGM\AppData\Local\Microsoft\Windows\Temporary Internet Files\Content.IE5\IAUGW1VP\MC90041190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9545" y="4235845"/>
            <a:ext cx="1791712" cy="1699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5525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3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3212975"/>
            <a:ext cx="7408333" cy="2913187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Napiš anglicky to co vidíš</a:t>
            </a:r>
          </a:p>
          <a:p>
            <a:pPr marL="0" indent="0" algn="ctr">
              <a:buNone/>
            </a:pPr>
            <a:r>
              <a:rPr lang="cs-CZ" sz="3600" dirty="0" smtClean="0"/>
              <a:t>(můžeš použít slovník)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66907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1374114"/>
              </p:ext>
            </p:extLst>
          </p:nvPr>
        </p:nvGraphicFramePr>
        <p:xfrm>
          <a:off x="971600" y="5085184"/>
          <a:ext cx="740886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1772"/>
                <a:gridCol w="1481772"/>
                <a:gridCol w="1481772"/>
                <a:gridCol w="1481772"/>
                <a:gridCol w="1481772"/>
              </a:tblGrid>
              <a:tr h="370840"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can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see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8640"/>
            <a:ext cx="6264695" cy="4691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87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70C0"/>
                </a:solidFill>
              </a:rPr>
              <a:t>http://vat.pravda.sk/clovek/clanok/65300-z-organickych-potravin-ludia-nie-su-zdravsi-tvrdia-vedci/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>
                <a:solidFill>
                  <a:srgbClr val="0070C0"/>
                </a:solidFill>
              </a:rPr>
              <a:t>Ilustrace: 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7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174</TotalTime>
  <Words>241</Words>
  <Application>Microsoft Office PowerPoint</Application>
  <PresentationFormat>Předvádění na obrazovce (4:3)</PresentationFormat>
  <Paragraphs>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Prezentace aplikace PowerPoint</vt:lpstr>
      <vt:lpstr>Anotace</vt:lpstr>
      <vt:lpstr>Vocabulary unit 3</vt:lpstr>
      <vt:lpstr>Vocabulary unit 3</vt:lpstr>
      <vt:lpstr>Vocabulary unit 3</vt:lpstr>
      <vt:lpstr>Vocabulary unit 3</vt:lpstr>
      <vt:lpstr>Vocabulary unit 3</vt:lpstr>
      <vt:lpstr>Vocabulary unit 3</vt:lpstr>
      <vt:lpstr>Vocabulary unit 3</vt:lpstr>
      <vt:lpstr>                                                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23</cp:revision>
  <dcterms:created xsi:type="dcterms:W3CDTF">2012-09-27T12:50:30Z</dcterms:created>
  <dcterms:modified xsi:type="dcterms:W3CDTF">2012-10-28T17:00:47Z</dcterms:modified>
</cp:coreProperties>
</file>