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5" r:id="rId18"/>
    <p:sldId id="274" r:id="rId19"/>
    <p:sldId id="276" r:id="rId20"/>
    <p:sldId id="262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118B1-6D7D-4B56-AFC3-6BB06B83A0F4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2224-8410-4420-BA54-AC9D3105C1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8737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118B1-6D7D-4B56-AFC3-6BB06B83A0F4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2224-8410-4420-BA54-AC9D3105C1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584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118B1-6D7D-4B56-AFC3-6BB06B83A0F4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2224-8410-4420-BA54-AC9D3105C1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645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118B1-6D7D-4B56-AFC3-6BB06B83A0F4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2224-8410-4420-BA54-AC9D3105C1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324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118B1-6D7D-4B56-AFC3-6BB06B83A0F4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2224-8410-4420-BA54-AC9D3105C1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9894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118B1-6D7D-4B56-AFC3-6BB06B83A0F4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2224-8410-4420-BA54-AC9D3105C1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742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118B1-6D7D-4B56-AFC3-6BB06B83A0F4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2224-8410-4420-BA54-AC9D3105C1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3116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118B1-6D7D-4B56-AFC3-6BB06B83A0F4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2224-8410-4420-BA54-AC9D3105C1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408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118B1-6D7D-4B56-AFC3-6BB06B83A0F4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2224-8410-4420-BA54-AC9D3105C1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3688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118B1-6D7D-4B56-AFC3-6BB06B83A0F4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2224-8410-4420-BA54-AC9D3105C1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764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118B1-6D7D-4B56-AFC3-6BB06B83A0F4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2224-8410-4420-BA54-AC9D3105C1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4745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118B1-6D7D-4B56-AFC3-6BB06B83A0F4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82224-8410-4420-BA54-AC9D3105C1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5416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unkevn%C3%AD_jeskyn%C4%9B4.jpg" TargetMode="External"/><Relationship Id="rId3" Type="http://schemas.openxmlformats.org/officeDocument/2006/relationships/hyperlink" Target="http://cs.wikipedia.org/wiki/Soubor:Quartz_Crystal.jpg" TargetMode="External"/><Relationship Id="rId7" Type="http://schemas.openxmlformats.org/officeDocument/2006/relationships/hyperlink" Target="http://cs.wikipedia.org/wiki/Soubor:Punkevn%C3%AD_jeskyn%C4%9B19.jpg" TargetMode="External"/><Relationship Id="rId2" Type="http://schemas.openxmlformats.org/officeDocument/2006/relationships/hyperlink" Target="http://cs.wikipedia.org/wiki/Soubor:Rapakivigranite_s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LionHeadSandstone.jpg" TargetMode="External"/><Relationship Id="rId5" Type="http://schemas.openxmlformats.org/officeDocument/2006/relationships/hyperlink" Target="http://cs.wikipedia.org/wiki/Soubor:MuscoviteLayerUSGOV.jpg" TargetMode="External"/><Relationship Id="rId10" Type="http://schemas.openxmlformats.org/officeDocument/2006/relationships/hyperlink" Target="http://cs.wikipedia.org/wiki/Soubor:Punkevn%C3%AD_jeskyn%C4%9B39.jpg" TargetMode="External"/><Relationship Id="rId4" Type="http://schemas.openxmlformats.org/officeDocument/2006/relationships/hyperlink" Target="http://cs.wikipedia.org/wiki/Soubor:PotassiumFeldsparUSGOV.jpg" TargetMode="External"/><Relationship Id="rId9" Type="http://schemas.openxmlformats.org/officeDocument/2006/relationships/hyperlink" Target="http://cs.wikipedia.org/wiki/Soubor:Punkva_przepraw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HORNINY  A  NEROSTY 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5373688"/>
            <a:ext cx="8064500" cy="10795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27088" y="4581525"/>
            <a:ext cx="720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 dirty="0"/>
              <a:t>VY_32_INOVACE_XVII-C-01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740435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082551"/>
          </a:xfrm>
        </p:spPr>
        <p:txBody>
          <a:bodyPr/>
          <a:lstStyle/>
          <a:p>
            <a:r>
              <a:rPr lang="cs-CZ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HORNINY </a:t>
            </a:r>
            <a:endParaRPr lang="cs-CZ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NEROSTY</a:t>
            </a:r>
            <a:endParaRPr lang="cs-CZ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431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48072"/>
          </a:xfrm>
        </p:spPr>
        <p:txBody>
          <a:bodyPr>
            <a:normAutofit fontScale="90000"/>
          </a:bodyPr>
          <a:lstStyle/>
          <a:p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tvoří </a:t>
            </a:r>
            <a:r>
              <a:rPr lang="cs-CZ" dirty="0"/>
              <a:t>povrch naší Země</a:t>
            </a:r>
          </a:p>
          <a:p>
            <a:r>
              <a:rPr lang="cs-CZ" u="sng" dirty="0"/>
              <a:t>HORNINY</a:t>
            </a:r>
            <a:r>
              <a:rPr lang="cs-CZ" dirty="0"/>
              <a:t> – jsou složeny z nerostů</a:t>
            </a:r>
          </a:p>
          <a:p>
            <a:pPr lvl="0"/>
            <a:r>
              <a:rPr lang="cs-CZ" u="sng" dirty="0"/>
              <a:t>nerudní suroviny </a:t>
            </a:r>
            <a:r>
              <a:rPr lang="cs-CZ" dirty="0"/>
              <a:t>= využívají se především jako stavební kámen</a:t>
            </a:r>
          </a:p>
          <a:p>
            <a:pPr lvl="0"/>
            <a:r>
              <a:rPr lang="cs-CZ" u="sng" dirty="0"/>
              <a:t>rudy</a:t>
            </a:r>
            <a:r>
              <a:rPr lang="cs-CZ" dirty="0"/>
              <a:t> = obsahují kovy </a:t>
            </a:r>
          </a:p>
          <a:p>
            <a:pPr lvl="0"/>
            <a:r>
              <a:rPr lang="cs-CZ" dirty="0"/>
              <a:t>železné rudy </a:t>
            </a:r>
          </a:p>
          <a:p>
            <a:pPr lvl="0"/>
            <a:r>
              <a:rPr lang="cs-CZ" dirty="0"/>
              <a:t>drahé kovy</a:t>
            </a:r>
          </a:p>
          <a:p>
            <a:pPr lvl="0"/>
            <a:r>
              <a:rPr lang="cs-CZ" u="sng" dirty="0"/>
              <a:t>energetické suroviny </a:t>
            </a:r>
            <a:r>
              <a:rPr lang="cs-CZ" dirty="0"/>
              <a:t>= suroviny, ze kterých se vyrábí energie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097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NERUDNÍ  SUROVINY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91264" cy="53285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b="1" dirty="0" smtClean="0"/>
              <a:t>			</a:t>
            </a:r>
            <a:r>
              <a:rPr lang="cs-CZ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ŽULA</a:t>
            </a:r>
          </a:p>
          <a:p>
            <a:pPr marL="0" indent="0">
              <a:buNone/>
            </a:pPr>
            <a:r>
              <a:rPr lang="cs-CZ" sz="3600" dirty="0" smtClean="0"/>
              <a:t>je hlubinná vyvřelá </a:t>
            </a:r>
            <a:r>
              <a:rPr lang="cs-CZ" sz="3600" dirty="0"/>
              <a:t>hornina složená ze tří nerostů</a:t>
            </a:r>
          </a:p>
          <a:p>
            <a:r>
              <a:rPr lang="cs-CZ" sz="3600" dirty="0"/>
              <a:t>křemen  +  živec  +  slída (lesklá)</a:t>
            </a:r>
          </a:p>
          <a:p>
            <a:r>
              <a:rPr lang="cs-CZ" sz="3600" dirty="0"/>
              <a:t>černá zrna – další nerosty</a:t>
            </a:r>
          </a:p>
          <a:p>
            <a:r>
              <a:rPr lang="cs-CZ" sz="3600" dirty="0"/>
              <a:t>použití 		stavební kámen</a:t>
            </a:r>
          </a:p>
          <a:p>
            <a:pPr marL="0" indent="0">
              <a:buNone/>
            </a:pPr>
            <a:r>
              <a:rPr lang="cs-CZ" sz="3600" dirty="0"/>
              <a:t>		</a:t>
            </a:r>
            <a:r>
              <a:rPr lang="cs-CZ" sz="3600" dirty="0" smtClean="0"/>
              <a:t>	dlažební kámen</a:t>
            </a:r>
          </a:p>
          <a:p>
            <a:r>
              <a:rPr lang="cs-CZ" sz="3600" dirty="0" smtClean="0"/>
              <a:t>výskyt	Český les, Jizerské hory, Jeseníky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11093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ŽULA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556792"/>
            <a:ext cx="4968552" cy="4968552"/>
          </a:xfrm>
        </p:spPr>
      </p:pic>
    </p:spTree>
    <p:extLst>
      <p:ext uri="{BB962C8B-B14F-4D97-AF65-F5344CB8AC3E}">
        <p14:creationId xmlns:p14="http://schemas.microsoft.com/office/powerpoint/2010/main" val="273610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KŘEMEN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556792"/>
            <a:ext cx="6840760" cy="4579508"/>
          </a:xfrm>
        </p:spPr>
      </p:pic>
    </p:spTree>
    <p:extLst>
      <p:ext uri="{BB962C8B-B14F-4D97-AF65-F5344CB8AC3E}">
        <p14:creationId xmlns:p14="http://schemas.microsoft.com/office/powerpoint/2010/main" val="146697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ŽIVEC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412776"/>
            <a:ext cx="5904656" cy="5035359"/>
          </a:xfrm>
        </p:spPr>
      </p:pic>
    </p:spTree>
    <p:extLst>
      <p:ext uri="{BB962C8B-B14F-4D97-AF65-F5344CB8AC3E}">
        <p14:creationId xmlns:p14="http://schemas.microsoft.com/office/powerpoint/2010/main" val="200582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SLÍDA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1916832"/>
            <a:ext cx="4194641" cy="3600400"/>
          </a:xfrm>
        </p:spPr>
      </p:pic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916832"/>
            <a:ext cx="4172272" cy="3468515"/>
          </a:xfrm>
        </p:spPr>
      </p:pic>
    </p:spTree>
    <p:extLst>
      <p:ext uri="{BB962C8B-B14F-4D97-AF65-F5344CB8AC3E}">
        <p14:creationId xmlns:p14="http://schemas.microsoft.com/office/powerpoint/2010/main" val="414929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PÍSKOVEC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obsahuje </a:t>
            </a:r>
            <a:r>
              <a:rPr lang="cs-CZ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zpevněná zrna různých nerostů</a:t>
            </a:r>
          </a:p>
          <a:p>
            <a:r>
              <a:rPr lang="cs-CZ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stavby </a:t>
            </a:r>
            <a:r>
              <a:rPr lang="cs-CZ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Karlův </a:t>
            </a:r>
            <a:r>
              <a:rPr lang="cs-CZ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most, Karlštejn</a:t>
            </a:r>
          </a:p>
          <a:p>
            <a:r>
              <a:rPr lang="cs-CZ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použití</a:t>
            </a:r>
            <a:r>
              <a:rPr lang="cs-CZ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	</a:t>
            </a:r>
            <a:r>
              <a:rPr lang="cs-CZ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sochy</a:t>
            </a:r>
            <a:r>
              <a:rPr lang="cs-CZ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pomníky, náhrobky</a:t>
            </a:r>
          </a:p>
          <a:p>
            <a:r>
              <a:rPr lang="cs-CZ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skály</a:t>
            </a:r>
            <a:r>
              <a:rPr lang="cs-CZ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	Sloup v Čechách, </a:t>
            </a:r>
            <a:r>
              <a:rPr lang="cs-CZ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Doksy</a:t>
            </a:r>
          </a:p>
          <a:p>
            <a:r>
              <a:rPr lang="cs-CZ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</a:t>
            </a:r>
            <a:r>
              <a:rPr lang="cs-CZ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různé</a:t>
            </a:r>
            <a:r>
              <a:rPr lang="cs-CZ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barvy - od šedé přes žlutou až k červené, někdy může být i vícebarevný</a:t>
            </a:r>
          </a:p>
          <a:p>
            <a:r>
              <a:rPr lang="cs-CZ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nadno se drolí a zvětrává.</a:t>
            </a:r>
            <a:endParaRPr lang="cs-CZ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676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PÍSKOVEC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268760"/>
            <a:ext cx="4752528" cy="5291399"/>
          </a:xfrm>
        </p:spPr>
      </p:pic>
    </p:spTree>
    <p:extLst>
      <p:ext uri="{BB962C8B-B14F-4D97-AF65-F5344CB8AC3E}">
        <p14:creationId xmlns:p14="http://schemas.microsoft.com/office/powerpoint/2010/main" val="288505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PÍSKOVEC 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Namibii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268760"/>
            <a:ext cx="6816757" cy="5112568"/>
          </a:xfrm>
        </p:spPr>
      </p:pic>
    </p:spTree>
    <p:extLst>
      <p:ext uri="{BB962C8B-B14F-4D97-AF65-F5344CB8AC3E}">
        <p14:creationId xmlns:p14="http://schemas.microsoft.com/office/powerpoint/2010/main" val="277418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VÁPENEC</a:t>
            </a:r>
            <a:endParaRPr lang="cs-CZ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tvoří celá pohoří (Alpy)  </a:t>
            </a:r>
          </a:p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tvoří krasová území (Moravský kras, </a:t>
            </a:r>
            <a:r>
              <a:rPr lang="cs-CZ" dirty="0" err="1">
                <a:solidFill>
                  <a:schemeClr val="bg2">
                    <a:lumMod val="50000"/>
                  </a:schemeClr>
                </a:solidFill>
              </a:rPr>
              <a:t>Javořičské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 jeskyně)</a:t>
            </a:r>
          </a:p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dochovaly se zkameněliny mořských živočichů</a:t>
            </a:r>
          </a:p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použití -	výroba vápna a cementu</a:t>
            </a:r>
          </a:p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		kámen na stavby</a:t>
            </a:r>
          </a:p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		sochy, pomníky</a:t>
            </a:r>
          </a:p>
        </p:txBody>
      </p:sp>
    </p:spTree>
    <p:extLst>
      <p:ext uri="{BB962C8B-B14F-4D97-AF65-F5344CB8AC3E}">
        <p14:creationId xmlns:p14="http://schemas.microsoft.com/office/powerpoint/2010/main" val="207564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Zástupný symbol pro obsah 14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692696"/>
            <a:ext cx="4374486" cy="5904656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20688"/>
            <a:ext cx="4032448" cy="6048672"/>
          </a:xfrm>
        </p:spPr>
      </p:pic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395536" y="5877272"/>
            <a:ext cx="4040188" cy="72008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PUNKEVNÍ  JESKYNĚ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sz="quarter" idx="3"/>
          </p:nvPr>
        </p:nvSpPr>
        <p:spPr>
          <a:xfrm>
            <a:off x="4644008" y="5949280"/>
            <a:ext cx="4041775" cy="639762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JAVOŘIČSKÉ  JESKYNĚ</a:t>
            </a:r>
            <a:endParaRPr lang="cs-CZ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81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Zástupný symbol pro obsah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078682" cy="6048672"/>
          </a:xfrm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PUNKEVNÍ  JESKYNĚ</a:t>
            </a:r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642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76672"/>
            <a:ext cx="7680853" cy="576064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PUNKEVNÍ  JESKYNĚ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6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92696"/>
            <a:ext cx="8862522" cy="5904656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PUNKEVNÍ  JESKYNĚ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993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MRAMOR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je hornina, která obsahuje více než 95% kalcitu</a:t>
            </a:r>
          </a:p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v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širším slova smyslu se slovem mramor označuje </a:t>
            </a:r>
            <a:r>
              <a:rPr lang="cs-CZ" u="sng" dirty="0" smtClean="0">
                <a:solidFill>
                  <a:schemeClr val="bg2">
                    <a:lumMod val="50000"/>
                  </a:schemeClr>
                </a:solidFill>
              </a:rPr>
              <a:t>každý vápenec, který se dá leštit</a:t>
            </a: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 mramoru nenajdeme schránky živočichů nebo rostlin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595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MRAMOR</a:t>
            </a:r>
            <a:endParaRPr lang="cs-CZ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340768"/>
            <a:ext cx="6722666" cy="5184576"/>
          </a:xfrm>
        </p:spPr>
      </p:pic>
    </p:spTree>
    <p:extLst>
      <p:ext uri="{BB962C8B-B14F-4D97-AF65-F5344CB8AC3E}">
        <p14:creationId xmlns:p14="http://schemas.microsoft.com/office/powerpoint/2010/main" val="391796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Vyučující může prezentaci využít k opakování učiva a názorné ukázce jednotlivých hornin a nerostů.</a:t>
            </a:r>
          </a:p>
          <a:p>
            <a:r>
              <a:rPr lang="cs-CZ" dirty="0" smtClean="0"/>
              <a:t>Žáci využijí psaný text </a:t>
            </a:r>
            <a:r>
              <a:rPr lang="cs-CZ" smtClean="0"/>
              <a:t>jako výpisky.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026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materiály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052736"/>
            <a:ext cx="9036496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list 5	 </a:t>
            </a:r>
            <a:r>
              <a:rPr lang="cs-CZ" sz="2000" dirty="0" smtClean="0">
                <a:hlinkClick r:id="rId2"/>
              </a:rPr>
              <a:t>http://cs.wikipedia.org/wiki/Soubor:Rapakivigranite_ss.jpg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list 6	 </a:t>
            </a:r>
            <a:r>
              <a:rPr lang="cs-CZ" sz="2000" dirty="0" smtClean="0">
                <a:hlinkClick r:id="rId3"/>
              </a:rPr>
              <a:t>http://cs.wikipedia.org/wiki/Soubor:Quartz_Crystal.jpg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list 7	 </a:t>
            </a:r>
            <a:r>
              <a:rPr lang="cs-CZ" sz="2000" dirty="0" smtClean="0">
                <a:hlinkClick r:id="rId4"/>
              </a:rPr>
              <a:t>http://cs.wikipedia.org/wiki/Soubor:PotassiumFeldsparUSGOV.jpg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list 8	 </a:t>
            </a:r>
            <a:r>
              <a:rPr lang="cs-CZ" sz="2000" dirty="0" smtClean="0">
                <a:hlinkClick r:id="rId5"/>
              </a:rPr>
              <a:t>http://cs.wikipedia.org/wiki/Soubor:MuscoviteLayerUSGOV.jpg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list 11	</a:t>
            </a:r>
            <a:r>
              <a:rPr lang="cs-CZ" sz="2000" dirty="0" smtClean="0">
                <a:hlinkClick r:id="rId6"/>
              </a:rPr>
              <a:t>http://cs.wikipedia.org/wiki/Soubor:LionHeadSandstone.jpg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list 13	</a:t>
            </a:r>
            <a:r>
              <a:rPr lang="cs-CZ" sz="2000" dirty="0" smtClean="0">
                <a:hlinkClick r:id="rId7"/>
              </a:rPr>
              <a:t>http://cs.wikipedia.org/wiki/Soubor:Punkevn%C3%AD_jeskyn%C4%9B19.jpg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list 14	 </a:t>
            </a:r>
            <a:r>
              <a:rPr lang="cs-CZ" sz="2000" dirty="0" smtClean="0">
                <a:hlinkClick r:id="rId8"/>
              </a:rPr>
              <a:t>http://cs.wikipedia.org/wiki/Soubor:Punkevn%C3%AD_jeskyn%C4%9B4.jpg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list 15	 </a:t>
            </a:r>
            <a:r>
              <a:rPr lang="cs-CZ" sz="2000" dirty="0" smtClean="0">
                <a:hlinkClick r:id="rId9"/>
              </a:rPr>
              <a:t>http://cs.wikipedia.org/wiki/Soubor:Punkva_przeprawa.jpg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list 16	</a:t>
            </a:r>
            <a:r>
              <a:rPr lang="cs-CZ" sz="2000" dirty="0" smtClean="0">
                <a:hlinkClick r:id="rId10"/>
              </a:rPr>
              <a:t>http://cs.wikipedia.org/wiki/Soubor:Punkevn%C3%AD_jeskyn%C4%9B39.jpg</a:t>
            </a: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356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126</Words>
  <Application>Microsoft Office PowerPoint</Application>
  <PresentationFormat>Předvádění na obrazovce (4:3)</PresentationFormat>
  <Paragraphs>65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HORNINY  A  NEROSTY  </vt:lpstr>
      <vt:lpstr>HORNINY </vt:lpstr>
      <vt:lpstr>Prezentace aplikace PowerPoint</vt:lpstr>
      <vt:lpstr>NERUDNÍ  SUROVINY</vt:lpstr>
      <vt:lpstr>ŽULA</vt:lpstr>
      <vt:lpstr>KŘEMEN</vt:lpstr>
      <vt:lpstr>ŽIVEC</vt:lpstr>
      <vt:lpstr>SLÍDA</vt:lpstr>
      <vt:lpstr>PÍSKOVEC</vt:lpstr>
      <vt:lpstr>PÍSKOVEC</vt:lpstr>
      <vt:lpstr>PÍSKOVEC  v Namibii</vt:lpstr>
      <vt:lpstr>VÁPENEC</vt:lpstr>
      <vt:lpstr>Prezentace aplikace PowerPoint</vt:lpstr>
      <vt:lpstr>PUNKEVNÍ  JESKYNĚ</vt:lpstr>
      <vt:lpstr>PUNKEVNÍ  JESKYNĚ</vt:lpstr>
      <vt:lpstr>PUNKEVNÍ  JESKYNĚ</vt:lpstr>
      <vt:lpstr>MRAMOR</vt:lpstr>
      <vt:lpstr>MRAMOR</vt:lpstr>
      <vt:lpstr>Prezentace aplikace PowerPoint</vt:lpstr>
      <vt:lpstr>Použité materiály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Markéta</dc:creator>
  <cp:lastModifiedBy>Markéta</cp:lastModifiedBy>
  <cp:revision>14</cp:revision>
  <dcterms:created xsi:type="dcterms:W3CDTF">2012-02-28T07:56:28Z</dcterms:created>
  <dcterms:modified xsi:type="dcterms:W3CDTF">2012-05-18T11:46:12Z</dcterms:modified>
</cp:coreProperties>
</file>