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3" r:id="rId6"/>
    <p:sldId id="264" r:id="rId7"/>
    <p:sldId id="265" r:id="rId8"/>
    <p:sldId id="266" r:id="rId9"/>
    <p:sldId id="262" r:id="rId10"/>
    <p:sldId id="267" r:id="rId11"/>
    <p:sldId id="268" r:id="rId12"/>
    <p:sldId id="269" r:id="rId13"/>
    <p:sldId id="270" r:id="rId14"/>
    <p:sldId id="271" r:id="rId15"/>
    <p:sldId id="272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369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756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001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777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54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035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401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071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125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657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144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169241-87AF-4AAD-AD2C-3EEB4485709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8F26AE-EB20-4EC3-960B-014795E226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766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lna_Detmarovice.jpg" TargetMode="External"/><Relationship Id="rId3" Type="http://schemas.openxmlformats.org/officeDocument/2006/relationships/hyperlink" Target="http://cs.wikipedia.org/wiki/Soubor:Dul_Lazy.jpg" TargetMode="External"/><Relationship Id="rId7" Type="http://schemas.openxmlformats.org/officeDocument/2006/relationships/hyperlink" Target="http://cs.wikipedia.org/wiki/Soubor:Lom_csa.jpg" TargetMode="External"/><Relationship Id="rId2" Type="http://schemas.openxmlformats.org/officeDocument/2006/relationships/hyperlink" Target="http://cs.wikipedia.org/wiki/Soubor:Mineral_Antracita_GDFL0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om_jiri.JPG" TargetMode="External"/><Relationship Id="rId5" Type="http://schemas.openxmlformats.org/officeDocument/2006/relationships/hyperlink" Target="http://cs.wikipedia.org/wiki/Soubor:Braunkohle_als_Hausbrand.jpg" TargetMode="External"/><Relationship Id="rId4" Type="http://schemas.openxmlformats.org/officeDocument/2006/relationships/hyperlink" Target="http://cs.wikipedia.org/wiki/Soubor:Darkov_celkovy_pohl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ENERGETICKÉ  SUROVINY 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VY_32_INOVACE_XVII-C-03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01182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ENERGETICKÉ  SUROVINY</a:t>
            </a:r>
            <a:endParaRPr lang="cs-CZ" sz="7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jsou suroviny, ze kterých získáváme teplo, světlo, energii k pohonu aut, elektrickou energii, atd.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PEVNÁ	=	UHLÍ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KAPALNÁ 	=	ROPA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PLYNNÁ	=	ZEMNÍ  PLYN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97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UHLÍ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vznik – z rostlin před mnoha miliony let, bez přítomnosti vzduchu a vody rostliny zuhelnatěly</a:t>
            </a:r>
          </a:p>
          <a:p>
            <a:r>
              <a:rPr lang="cs-CZ" dirty="0"/>
              <a:t>použití – k topení, </a:t>
            </a:r>
            <a:r>
              <a:rPr lang="cs-CZ" dirty="0" smtClean="0"/>
              <a:t>výroba </a:t>
            </a:r>
            <a:r>
              <a:rPr lang="cs-CZ" dirty="0"/>
              <a:t>elektrické energie v tepelných elektrárnách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6573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ČERNÉ  UHLÍ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se těží v hlubinných </a:t>
            </a:r>
            <a:r>
              <a:rPr lang="cs-CZ" dirty="0" smtClean="0"/>
              <a:t>dolech</a:t>
            </a:r>
          </a:p>
          <a:p>
            <a:r>
              <a:rPr lang="cs-CZ" dirty="0"/>
              <a:t>je kvalitnější – je </a:t>
            </a:r>
            <a:r>
              <a:rPr lang="cs-CZ" dirty="0" smtClean="0"/>
              <a:t>dražší</a:t>
            </a:r>
          </a:p>
          <a:p>
            <a:r>
              <a:rPr lang="cs-CZ" dirty="0"/>
              <a:t>těžba – Karviná, </a:t>
            </a:r>
            <a:r>
              <a:rPr lang="cs-CZ" dirty="0" smtClean="0"/>
              <a:t>Kladno</a:t>
            </a:r>
          </a:p>
          <a:p>
            <a:r>
              <a:rPr lang="cs-CZ" dirty="0"/>
              <a:t>je  starší než </a:t>
            </a:r>
            <a:r>
              <a:rPr lang="cs-CZ" dirty="0" smtClean="0"/>
              <a:t>hnědé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990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ČERNÉ  UHLÍ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340768"/>
            <a:ext cx="7008779" cy="5256584"/>
          </a:xfrm>
        </p:spPr>
      </p:pic>
    </p:spTree>
    <p:extLst>
      <p:ext uri="{BB962C8B-B14F-4D97-AF65-F5344CB8AC3E}">
        <p14:creationId xmlns:p14="http://schemas.microsoft.com/office/powerpoint/2010/main" val="177678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SCHÉMA   HLUBINNÉHO  DOLU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12776"/>
            <a:ext cx="8468020" cy="5112568"/>
          </a:xfrm>
        </p:spPr>
      </p:pic>
    </p:spTree>
    <p:extLst>
      <p:ext uri="{BB962C8B-B14F-4D97-AF65-F5344CB8AC3E}">
        <p14:creationId xmlns:p14="http://schemas.microsoft.com/office/powerpoint/2010/main" val="88460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HLUBINNÝ  DŮL  LÁZY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8064896" cy="5363156"/>
          </a:xfrm>
        </p:spPr>
      </p:pic>
    </p:spTree>
    <p:extLst>
      <p:ext uri="{BB962C8B-B14F-4D97-AF65-F5344CB8AC3E}">
        <p14:creationId xmlns:p14="http://schemas.microsoft.com/office/powerpoint/2010/main" val="1409777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HLUBINNÝ  DŮL  DARKOV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196752"/>
            <a:ext cx="8280920" cy="5517163"/>
          </a:xfrm>
        </p:spPr>
      </p:pic>
    </p:spTree>
    <p:extLst>
      <p:ext uri="{BB962C8B-B14F-4D97-AF65-F5344CB8AC3E}">
        <p14:creationId xmlns:p14="http://schemas.microsoft.com/office/powerpoint/2010/main" val="2709263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HNĚDÉ  UHLÍ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se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těží v povrchových dolech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není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tak kvalitní jako černé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těžba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– Mostecká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pánev, Sokolovská pánev</a:t>
            </a:r>
          </a:p>
          <a:p>
            <a:pPr lvl="2"/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688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836712"/>
            <a:ext cx="6627877" cy="568863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HNĚDÉ  UHLÍ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746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80"/>
            <a:ext cx="7992888" cy="599466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  JIŘÍ 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950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20688"/>
            <a:ext cx="7272808" cy="581824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  ČSA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930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4664"/>
            <a:ext cx="7968885" cy="597666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TEPELNÁ  ELEKTRÁRNA  DĚTMAROVICE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3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  JIŘÍ 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348880"/>
            <a:ext cx="8435280" cy="2158119"/>
          </a:xfrm>
        </p:spPr>
      </p:pic>
    </p:spTree>
    <p:extLst>
      <p:ext uri="{BB962C8B-B14F-4D97-AF65-F5344CB8AC3E}">
        <p14:creationId xmlns:p14="http://schemas.microsoft.com/office/powerpoint/2010/main" val="364648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informace si žáci mohou zapsat do sešitů.</a:t>
            </a:r>
          </a:p>
          <a:p>
            <a:r>
              <a:rPr lang="cs-CZ" dirty="0" smtClean="0"/>
              <a:t>Vyučující tento materiál může využít na zkoušení nebo jako </a:t>
            </a:r>
            <a:r>
              <a:rPr lang="cs-CZ" smtClean="0"/>
              <a:t>doplňující materiál.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344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list 5	</a:t>
            </a:r>
            <a:r>
              <a:rPr lang="cs-CZ" sz="2000" dirty="0" smtClean="0">
                <a:hlinkClick r:id="rId2"/>
              </a:rPr>
              <a:t>http://cs.wikipedia.org/wiki/Soubor:Mineral_Antracita_GDFL001.JPG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7	</a:t>
            </a:r>
            <a:r>
              <a:rPr lang="cs-CZ" sz="2000" dirty="0" smtClean="0">
                <a:hlinkClick r:id="rId3"/>
              </a:rPr>
              <a:t>http://cs.wikipedia.org/wiki/Soubor:Dul_Lazy.jpg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8	</a:t>
            </a:r>
            <a:r>
              <a:rPr lang="cs-CZ" sz="2000" dirty="0" smtClean="0">
                <a:hlinkClick r:id="rId4"/>
              </a:rPr>
              <a:t>http://cs.wikipedia.org/wiki/Soubor:Darkov_celkovy_pohled.jpg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10	</a:t>
            </a:r>
            <a:r>
              <a:rPr lang="cs-CZ" sz="2000" dirty="0" smtClean="0">
                <a:hlinkClick r:id="rId5"/>
              </a:rPr>
              <a:t>http://cs.wikipedia.org/wiki/Soubor:Braunkohle_als_Hausbrand.jpg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11	</a:t>
            </a:r>
            <a:r>
              <a:rPr lang="cs-CZ" sz="2000" dirty="0" smtClean="0">
                <a:hlinkClick r:id="rId6"/>
              </a:rPr>
              <a:t>http://cs.wikipedia.org/wiki/Soubor:Lom_jiri.JPG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list 12	</a:t>
            </a:r>
            <a:r>
              <a:rPr lang="cs-CZ" sz="2000" dirty="0" smtClean="0">
                <a:hlinkClick r:id="rId7"/>
              </a:rPr>
              <a:t>http://cs.wikipedia.org/wiki/Soubor:Lom_csa.jpg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8"/>
              </a:rPr>
              <a:t>list 13 	http://cs.wikipedia.org/wiki/Soubor:Elna_Detmarovice.jpg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5931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79</Words>
  <Application>Microsoft Office PowerPoint</Application>
  <PresentationFormat>Předvádění na obrazovce (4:3)</PresentationFormat>
  <Paragraphs>39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ENERGETICKÉ  SUROVINY  1</vt:lpstr>
      <vt:lpstr>ENERGETICKÉ  SUROVINY</vt:lpstr>
      <vt:lpstr>UHLÍ</vt:lpstr>
      <vt:lpstr>ČERNÉ  UHLÍ</vt:lpstr>
      <vt:lpstr>ČERNÉ  UHLÍ</vt:lpstr>
      <vt:lpstr>SCHÉMA   HLUBINNÉHO  DOLU</vt:lpstr>
      <vt:lpstr>HLUBINNÝ  DŮL  LÁZY</vt:lpstr>
      <vt:lpstr>HLUBINNÝ  DŮL  DARKOV</vt:lpstr>
      <vt:lpstr>HNĚDÉ  UHLÍ</vt:lpstr>
      <vt:lpstr>HNĚDÉ  UHLÍ</vt:lpstr>
      <vt:lpstr>LOM  JIŘÍ </vt:lpstr>
      <vt:lpstr>LOM  ČSA</vt:lpstr>
      <vt:lpstr>TEPELNÁ  ELEKTRÁRNA  DĚTMAROVICE</vt:lpstr>
      <vt:lpstr>LOM  JIŘÍ </vt:lpstr>
      <vt:lpstr>Prezentace aplikace PowerPoint</vt:lpstr>
      <vt:lpstr>použité materiály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Markéta</dc:creator>
  <cp:lastModifiedBy>Markéta</cp:lastModifiedBy>
  <cp:revision>10</cp:revision>
  <dcterms:created xsi:type="dcterms:W3CDTF">2012-02-28T09:17:57Z</dcterms:created>
  <dcterms:modified xsi:type="dcterms:W3CDTF">2012-05-18T11:46:29Z</dcterms:modified>
</cp:coreProperties>
</file>