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64" r:id="rId2"/>
    <p:sldId id="256" r:id="rId3"/>
    <p:sldId id="257" r:id="rId4"/>
    <p:sldId id="261" r:id="rId5"/>
    <p:sldId id="258" r:id="rId6"/>
    <p:sldId id="259" r:id="rId7"/>
    <p:sldId id="260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10915-E151-427E-9070-2AFBEEE8BAA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E59A6-D5EE-45BA-8EFC-896D88281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018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0E59A6-D5EE-45BA-8EFC-896D882813A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690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E92C60A-369B-40B7-AABB-7A947153466D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7A2F5C5-1755-415D-A2AD-BA0C0100EE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s_atmosphere.jpg" TargetMode="External"/><Relationship Id="rId2" Type="http://schemas.openxmlformats.org/officeDocument/2006/relationships/hyperlink" Target="http://cs.wikipedia.org/wiki/Soubor:Mars_Hubb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hobos_deimos_dif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4213" y="1916832"/>
            <a:ext cx="7772400" cy="18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800" smtClean="0">
                <a:solidFill>
                  <a:schemeClr val="tx1"/>
                </a:solidFill>
                <a:effectLst/>
              </a:rPr>
              <a:t>VESMÍR  1</a:t>
            </a:r>
            <a:endParaRPr lang="cs-CZ" sz="4800" dirty="0">
              <a:solidFill>
                <a:schemeClr val="tx1"/>
              </a:solidFill>
              <a:effectLst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VY_32_INOVACE_XVII-C-05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073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600200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CCECFF"/>
                </a:solidFill>
              </a:rPr>
              <a:t>VESMÍR</a:t>
            </a:r>
            <a:endParaRPr lang="cs-CZ" sz="9600" b="1" dirty="0">
              <a:solidFill>
                <a:srgbClr val="CCEC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1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00B050"/>
                </a:solidFill>
              </a:rPr>
              <a:t>MERKUR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0" y="1772816"/>
            <a:ext cx="8604448" cy="4353347"/>
          </a:xfrm>
        </p:spPr>
        <p:txBody>
          <a:bodyPr>
            <a:normAutofit/>
          </a:bodyPr>
          <a:lstStyle/>
          <a:p>
            <a:r>
              <a:rPr lang="cs-CZ" sz="3600" b="1" baseline="30000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Planeta obchodu a cest</a:t>
            </a:r>
            <a:endParaRPr lang="cs-CZ" sz="3600" b="1" dirty="0" smtClean="0">
              <a:solidFill>
                <a:srgbClr val="00B050"/>
              </a:solidFill>
              <a:latin typeface="Arial Black" pitchFamily="34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600" b="1" baseline="30000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   (dle římské mytologie)</a:t>
            </a:r>
          </a:p>
          <a:p>
            <a:endParaRPr lang="cs-CZ" sz="3600" b="1" baseline="30000" dirty="0">
              <a:solidFill>
                <a:srgbClr val="00B050"/>
              </a:solidFill>
              <a:latin typeface="Arial Black" pitchFamily="34" charset="0"/>
              <a:cs typeface="Times New Roman" pitchFamily="18" charset="0"/>
            </a:endParaRPr>
          </a:p>
          <a:p>
            <a:r>
              <a:rPr lang="cs-CZ" sz="3600" b="1" baseline="30000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Teplota - 170 ºC+ 430</a:t>
            </a:r>
            <a:r>
              <a:rPr lang="cs-CZ" sz="3600" b="1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 </a:t>
            </a:r>
            <a:r>
              <a:rPr lang="cs-CZ" sz="3600" b="1" baseline="30000" dirty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ºC</a:t>
            </a:r>
            <a:endParaRPr lang="cs-CZ" sz="3600" b="1" baseline="30000" dirty="0" smtClean="0">
              <a:solidFill>
                <a:srgbClr val="00B050"/>
              </a:solidFill>
              <a:latin typeface="Arial Black" pitchFamily="34" charset="0"/>
              <a:cs typeface="Times New Roman" pitchFamily="18" charset="0"/>
            </a:endParaRPr>
          </a:p>
          <a:p>
            <a:r>
              <a:rPr lang="cs-CZ" sz="3600" b="1" baseline="30000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Nemá atmosféru</a:t>
            </a:r>
          </a:p>
          <a:p>
            <a:r>
              <a:rPr lang="cs-CZ" sz="3600" b="1" baseline="30000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Největší kráter má průměr 1300km</a:t>
            </a:r>
          </a:p>
          <a:p>
            <a:endParaRPr lang="cs-CZ" sz="3600" b="1" baseline="30000" dirty="0" smtClean="0">
              <a:solidFill>
                <a:srgbClr val="00B050"/>
              </a:solidFill>
              <a:latin typeface="Arial Black" pitchFamily="34" charset="0"/>
              <a:cs typeface="Times New Roman" pitchFamily="18" charset="0"/>
            </a:endParaRPr>
          </a:p>
          <a:p>
            <a:endParaRPr lang="cs-CZ" sz="3600" b="1" baseline="30000" dirty="0">
              <a:solidFill>
                <a:srgbClr val="00B050"/>
              </a:solidFill>
              <a:latin typeface="Arial Black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40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celkový pohled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pól - detail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80928"/>
            <a:ext cx="2994719" cy="2994719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87835" y="2579043"/>
            <a:ext cx="2232248" cy="3356101"/>
          </a:xfrm>
        </p:spPr>
      </p:pic>
    </p:spTree>
    <p:extLst>
      <p:ext uri="{BB962C8B-B14F-4D97-AF65-F5344CB8AC3E}">
        <p14:creationId xmlns:p14="http://schemas.microsoft.com/office/powerpoint/2010/main" val="27545216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VENUŠE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teplota + 480 ºC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ráno se jí říká 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Jitřenka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ečer se jí říká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Večernice</a:t>
            </a:r>
          </a:p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Ovčácká hvězda 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= podle ní vyháněli a zaháněli ovčáci svá stáda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(Rusové  a Američané mají zmapováno 98% území s přesností na 100m)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7673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VENUŠE</a:t>
            </a:r>
            <a:endParaRPr lang="cs-CZ" b="1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Radarový snímek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100264" cy="964704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Ultrafialový obrázek mraků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087" y="2772569"/>
            <a:ext cx="2794000" cy="2794000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780928"/>
            <a:ext cx="2676878" cy="2880320"/>
          </a:xfrm>
        </p:spPr>
      </p:pic>
    </p:spTree>
    <p:extLst>
      <p:ext uri="{BB962C8B-B14F-4D97-AF65-F5344CB8AC3E}">
        <p14:creationId xmlns:p14="http://schemas.microsoft.com/office/powerpoint/2010/main" val="32920241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– Rudá planeta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jméno dáno Římany</a:t>
            </a:r>
          </a:p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s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loučeniny </a:t>
            </a:r>
            <a:r>
              <a:rPr lang="cs-CZ" u="sng" dirty="0" smtClean="0">
                <a:solidFill>
                  <a:srgbClr val="C00000"/>
                </a:solidFill>
                <a:latin typeface="Arial Black" pitchFamily="34" charset="0"/>
              </a:rPr>
              <a:t>železa,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proto </a:t>
            </a:r>
            <a:r>
              <a:rPr lang="cs-CZ" u="sng" dirty="0" smtClean="0">
                <a:solidFill>
                  <a:srgbClr val="C00000"/>
                </a:solidFill>
                <a:latin typeface="Arial Black" pitchFamily="34" charset="0"/>
              </a:rPr>
              <a:t>rudá</a:t>
            </a:r>
          </a:p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v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elké sopky </a:t>
            </a:r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(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nejvyšší </a:t>
            </a:r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27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km)</a:t>
            </a:r>
          </a:p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p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řistály zde sondy Viking 1,2</a:t>
            </a:r>
          </a:p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n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a obloze nebliká a má červenou barvu</a:t>
            </a:r>
          </a:p>
          <a:p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má 2 měsíce</a:t>
            </a:r>
          </a:p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(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PHOBOS = Strach  a   DEINOS = Hrůza)</a:t>
            </a:r>
          </a:p>
          <a:p>
            <a:endParaRPr lang="cs-CZ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7105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MARS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celkový pohled 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492896"/>
            <a:ext cx="3020516" cy="3391216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564904"/>
            <a:ext cx="3384376" cy="3384376"/>
          </a:xfrm>
        </p:spPr>
      </p:pic>
    </p:spTree>
    <p:extLst>
      <p:ext uri="{BB962C8B-B14F-4D97-AF65-F5344CB8AC3E}">
        <p14:creationId xmlns:p14="http://schemas.microsoft.com/office/powerpoint/2010/main" val="40577459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/>
              </a:rPr>
              <a:t>MARS</a:t>
            </a:r>
            <a:endParaRPr lang="cs-CZ" b="1" dirty="0">
              <a:solidFill>
                <a:srgbClr val="C00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2816"/>
            <a:ext cx="4040188" cy="648072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HODOS   A    DEIMOS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648200" y="1844824"/>
            <a:ext cx="4041775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Sonda Viking 2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80928"/>
            <a:ext cx="4247429" cy="2952328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780928"/>
            <a:ext cx="3556165" cy="2812603"/>
          </a:xfrm>
        </p:spPr>
      </p:pic>
    </p:spTree>
    <p:extLst>
      <p:ext uri="{BB962C8B-B14F-4D97-AF65-F5344CB8AC3E}">
        <p14:creationId xmlns:p14="http://schemas.microsoft.com/office/powerpoint/2010/main" val="18980109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Tento materiál navazuje na probírané učivo, dává informace do souvislostí a zpestřuje výuku v širším kontextu.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mohou využít psaný text jako zápis do sešitů.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09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3600" dirty="0" smtClean="0"/>
              <a:t>Použitý materiál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str.6  http</a:t>
            </a:r>
            <a:r>
              <a:rPr lang="cs-CZ" dirty="0"/>
              <a:t>://cs.wikipedia.org/wiki/Soubor:Venuspioneeruv.jpg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http://cs.wikipedia.org/wiki/Soubor:Venus_globe.jpg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str. </a:t>
            </a:r>
            <a:r>
              <a:rPr lang="cs-CZ" dirty="0"/>
              <a:t>8	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cs.wikipedia.org/wiki/Soubor:Mars_Hubble.jpg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cs.wikipedia.org/wiki/Soubor:Mars_atmosphere.jpg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str.9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cs.wikipedia.org/wiki/Soubor:Phobos_deimos_diff.jpg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49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168</TotalTime>
  <Words>171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VESMÍR</vt:lpstr>
      <vt:lpstr>MERKUR</vt:lpstr>
      <vt:lpstr>MERKUR</vt:lpstr>
      <vt:lpstr>VENUŠE</vt:lpstr>
      <vt:lpstr>VENUŠE</vt:lpstr>
      <vt:lpstr>MARS – Rudá planeta</vt:lpstr>
      <vt:lpstr>MARS</vt:lpstr>
      <vt:lpstr>MARS</vt:lpstr>
      <vt:lpstr>Prezentace aplikace PowerPoint</vt:lpstr>
      <vt:lpstr>Použitý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VESMÍR</dc:title>
  <dc:creator>Markéta</dc:creator>
  <cp:lastModifiedBy>Markéta</cp:lastModifiedBy>
  <cp:revision>24</cp:revision>
  <dcterms:created xsi:type="dcterms:W3CDTF">2011-12-11T14:01:10Z</dcterms:created>
  <dcterms:modified xsi:type="dcterms:W3CDTF">2012-05-18T11:47:13Z</dcterms:modified>
</cp:coreProperties>
</file>