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72" r:id="rId9"/>
    <p:sldId id="264" r:id="rId10"/>
    <p:sldId id="265" r:id="rId11"/>
    <p:sldId id="266" r:id="rId12"/>
    <p:sldId id="269" r:id="rId13"/>
    <p:sldId id="270" r:id="rId14"/>
    <p:sldId id="275" r:id="rId15"/>
    <p:sldId id="276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286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6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374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567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22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98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69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753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710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443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58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639EA-D2B6-4580-9CC2-5DB32AE2846B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67B9C-CAE9-4CEB-A11B-9F05B8195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68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%C4%9B" TargetMode="External"/><Relationship Id="rId2" Type="http://schemas.openxmlformats.org/officeDocument/2006/relationships/hyperlink" Target="http://cs.wikipedia.org/wiki/Prstence_Jupiteru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upiter-Earth-Spot_comparison.jpg" TargetMode="External"/><Relationship Id="rId7" Type="http://schemas.openxmlformats.org/officeDocument/2006/relationships/hyperlink" Target="http://cs.wikipedia.org/wiki/Soubor:790106-0203_Voyager_58M_to_31M_reduced.gif" TargetMode="External"/><Relationship Id="rId2" Type="http://schemas.openxmlformats.org/officeDocument/2006/relationships/hyperlink" Target="http://cs.wikipedia.org/wiki/Soubor:Great_Red_Spot_From_Voyager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upiter.Aurora.HST.UV.jpg" TargetMode="External"/><Relationship Id="rId5" Type="http://schemas.openxmlformats.org/officeDocument/2006/relationships/hyperlink" Target="http://cs.wikipedia.org/wiki/Soubor:Hs-2009-23-crop.jpg" TargetMode="External"/><Relationship Id="rId4" Type="http://schemas.openxmlformats.org/officeDocument/2006/relationships/hyperlink" Target="http://cs.wikipedia.org/wiki/Soubor:Satelliti_galileiani_e_Giove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turn_Rings_PIA06175_cs.jpg" TargetMode="External"/><Relationship Id="rId2" Type="http://schemas.openxmlformats.org/officeDocument/2006/relationships/hyperlink" Target="http://en.wikipedia.org/wiki/File:Saturn,_Earth_size_comparis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itan_Visible.jpg" TargetMode="External"/><Relationship Id="rId5" Type="http://schemas.openxmlformats.org/officeDocument/2006/relationships/hyperlink" Target="http://cs.wikipedia.org/wiki/Soubor:Titan_dunes.jpg" TargetMode="External"/><Relationship Id="rId4" Type="http://schemas.openxmlformats.org/officeDocument/2006/relationships/hyperlink" Target="http://cs.wikipedia.org/wiki/Soubor:Saturn_(planet)_lar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VY_32_INOVACE_XVII-C-06</a:t>
            </a:r>
            <a:endParaRPr lang="cs-CZ" sz="2400" b="1" dirty="0" smtClean="0"/>
          </a:p>
          <a:p>
            <a:pPr algn="ctr">
              <a:spcBef>
                <a:spcPct val="50000"/>
              </a:spcBef>
            </a:pPr>
            <a:endParaRPr lang="cs-CZ" sz="24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915816" y="1700808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VESMÍR  2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4016469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JUPITER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68760"/>
            <a:ext cx="5215310" cy="5215310"/>
          </a:xfrm>
        </p:spPr>
      </p:pic>
    </p:spTree>
    <p:extLst>
      <p:ext uri="{BB962C8B-B14F-4D97-AF65-F5344CB8AC3E}">
        <p14:creationId xmlns:p14="http://schemas.microsoft.com/office/powerpoint/2010/main" val="10184321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7128792" cy="610893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a Jupiter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12014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skvrna po dopadu komety v délce 8000km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248" y="1600200"/>
            <a:ext cx="6067503" cy="4525963"/>
          </a:xfrm>
        </p:spPr>
      </p:pic>
    </p:spTree>
    <p:extLst>
      <p:ext uri="{BB962C8B-B14F-4D97-AF65-F5344CB8AC3E}">
        <p14:creationId xmlns:p14="http://schemas.microsoft.com/office/powerpoint/2010/main" val="21770180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 Jupiteru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4286144" cy="6120680"/>
          </a:xfrm>
        </p:spPr>
      </p:pic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u="sng" dirty="0">
                <a:solidFill>
                  <a:schemeClr val="accent1">
                    <a:lumMod val="75000"/>
                  </a:schemeClr>
                </a:solidFill>
              </a:rPr>
              <a:t>Odshora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Io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Europa 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Ganymeda  </a:t>
            </a:r>
          </a:p>
          <a:p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</a:rPr>
              <a:t>Callisto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467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záře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8352928" cy="4631876"/>
          </a:xfrm>
        </p:spPr>
      </p:pic>
    </p:spTree>
    <p:extLst>
      <p:ext uri="{BB962C8B-B14F-4D97-AF65-F5344CB8AC3E}">
        <p14:creationId xmlns:p14="http://schemas.microsoft.com/office/powerpoint/2010/main" val="37638152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4294967295"/>
          </p:nvPr>
        </p:nvSpPr>
        <p:spPr>
          <a:xfrm>
            <a:off x="0" y="404812"/>
            <a:ext cx="8748464" cy="6192539"/>
          </a:xfrm>
        </p:spPr>
        <p:txBody>
          <a:bodyPr>
            <a:normAutofit/>
          </a:bodyPr>
          <a:lstStyle/>
          <a:p>
            <a:r>
              <a:rPr lang="cs-CZ" dirty="0" smtClean="0"/>
              <a:t>plynný obr</a:t>
            </a:r>
          </a:p>
          <a:p>
            <a:r>
              <a:rPr lang="cs-CZ" dirty="0" smtClean="0"/>
              <a:t>má 65 měsíců</a:t>
            </a:r>
          </a:p>
          <a:p>
            <a:r>
              <a:rPr lang="cs-CZ" dirty="0" smtClean="0"/>
              <a:t>největší planeta naší sluneční soustavy</a:t>
            </a:r>
          </a:p>
          <a:p>
            <a:r>
              <a:rPr lang="cs-CZ" dirty="0" smtClean="0"/>
              <a:t>sonda Galileo	1995</a:t>
            </a:r>
          </a:p>
          <a:p>
            <a:r>
              <a:rPr lang="cs-CZ" dirty="0"/>
              <a:t>Jupiter má nejrychlejší rotaci ze všech planet v celé sluneční soustavě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u="sng" dirty="0"/>
              <a:t>jednu otočku kolem své rotační osy uskuteční za méně než 10 </a:t>
            </a:r>
            <a:r>
              <a:rPr lang="cs-CZ" u="sng" dirty="0" smtClean="0"/>
              <a:t>hodin</a:t>
            </a:r>
          </a:p>
          <a:p>
            <a:r>
              <a:rPr lang="cs-CZ" dirty="0" smtClean="0"/>
              <a:t>prstence jsou tvořeny spíše prachem</a:t>
            </a:r>
          </a:p>
          <a:p>
            <a:r>
              <a:rPr lang="cs-CZ" dirty="0" smtClean="0"/>
              <a:t>okolo </a:t>
            </a:r>
            <a:r>
              <a:rPr lang="cs-CZ" dirty="0"/>
              <a:t>planety se nacházejí </a:t>
            </a:r>
            <a:r>
              <a:rPr lang="cs-CZ" dirty="0">
                <a:hlinkClick r:id="rId2" action="ppaction://hlinkfile" tooltip="Prstence Jupiteru"/>
              </a:rPr>
              <a:t>slabé prstence</a:t>
            </a:r>
            <a:r>
              <a:rPr lang="cs-CZ" dirty="0"/>
              <a:t>, které jsou ze </a:t>
            </a:r>
            <a:r>
              <a:rPr lang="cs-CZ" dirty="0">
                <a:hlinkClick r:id="rId3" action="ppaction://hlinkfile" tooltip="Země"/>
              </a:rPr>
              <a:t>Země</a:t>
            </a:r>
            <a:r>
              <a:rPr lang="cs-CZ" dirty="0"/>
              <a:t> špatně viditelné.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8886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60648"/>
            <a:ext cx="6192688" cy="6350350"/>
          </a:xfrm>
        </p:spPr>
      </p:pic>
    </p:spTree>
    <p:extLst>
      <p:ext uri="{BB962C8B-B14F-4D97-AF65-F5344CB8AC3E}">
        <p14:creationId xmlns:p14="http://schemas.microsoft.com/office/powerpoint/2010/main" val="6382699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6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32656"/>
            <a:ext cx="4968552" cy="6210691"/>
          </a:xfrm>
        </p:spPr>
      </p:pic>
    </p:spTree>
    <p:extLst>
      <p:ext uri="{BB962C8B-B14F-4D97-AF65-F5344CB8AC3E}">
        <p14:creationId xmlns:p14="http://schemas.microsoft.com/office/powerpoint/2010/main" val="2156432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prstence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6" y="3140968"/>
            <a:ext cx="8964488" cy="1523963"/>
          </a:xfrm>
        </p:spPr>
      </p:pic>
    </p:spTree>
    <p:extLst>
      <p:ext uri="{BB962C8B-B14F-4D97-AF65-F5344CB8AC3E}">
        <p14:creationId xmlns:p14="http://schemas.microsoft.com/office/powerpoint/2010/main" val="42111546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32656"/>
            <a:ext cx="7344816" cy="63669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				Saturn  a  Země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1510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druhá největší planeta sluneční soustavy</a:t>
            </a:r>
          </a:p>
          <a:p>
            <a:r>
              <a:rPr lang="cs-CZ" dirty="0" smtClean="0"/>
              <a:t>plynný obr</a:t>
            </a:r>
          </a:p>
          <a:p>
            <a:r>
              <a:rPr lang="cs-CZ" dirty="0" smtClean="0"/>
              <a:t>na obloze nebliká a má žlutá barvu</a:t>
            </a:r>
          </a:p>
          <a:p>
            <a:r>
              <a:rPr lang="cs-CZ" dirty="0" smtClean="0"/>
              <a:t>kolem Slunce oběhne za 29,46 roku</a:t>
            </a:r>
          </a:p>
          <a:p>
            <a:r>
              <a:rPr lang="cs-CZ" dirty="0" smtClean="0"/>
              <a:t>je nejvíce zploštělá planeta</a:t>
            </a:r>
          </a:p>
          <a:p>
            <a:r>
              <a:rPr lang="cs-CZ" dirty="0" smtClean="0"/>
              <a:t>v rovníkové oblasti jsou větry 5x větší než na Jupiteru</a:t>
            </a:r>
          </a:p>
          <a:p>
            <a:r>
              <a:rPr lang="cs-CZ" dirty="0" smtClean="0"/>
              <a:t>střídají se dvě </a:t>
            </a:r>
            <a:r>
              <a:rPr lang="cs-CZ" dirty="0"/>
              <a:t>roční období </a:t>
            </a:r>
            <a:r>
              <a:rPr lang="cs-CZ" dirty="0" smtClean="0"/>
              <a:t>- léto </a:t>
            </a:r>
            <a:r>
              <a:rPr lang="cs-CZ" dirty="0"/>
              <a:t>a </a:t>
            </a:r>
            <a:r>
              <a:rPr lang="cs-CZ" dirty="0" smtClean="0"/>
              <a:t>zima</a:t>
            </a:r>
          </a:p>
          <a:p>
            <a:r>
              <a:rPr lang="cs-CZ" dirty="0" smtClean="0"/>
              <a:t>prstence jsou </a:t>
            </a:r>
            <a:r>
              <a:rPr lang="cs-CZ" dirty="0"/>
              <a:t>tvořeny ledovými úlomky, prachem, kamením a </a:t>
            </a:r>
            <a:r>
              <a:rPr lang="cs-CZ" dirty="0" smtClean="0"/>
              <a:t>balvany (10cm – 30km) </a:t>
            </a:r>
          </a:p>
          <a:p>
            <a:r>
              <a:rPr lang="cs-CZ" dirty="0" smtClean="0"/>
              <a:t>je známo 62 měsíců (největší Titan)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2676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TITAN  největší měsíc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340768"/>
            <a:ext cx="5400600" cy="5400600"/>
          </a:xfrm>
        </p:spPr>
      </p:pic>
    </p:spTree>
    <p:extLst>
      <p:ext uri="{BB962C8B-B14F-4D97-AF65-F5344CB8AC3E}">
        <p14:creationId xmlns:p14="http://schemas.microsoft.com/office/powerpoint/2010/main" val="10222445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Duny na Zemi a Titanu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196752"/>
            <a:ext cx="7416824" cy="5581348"/>
          </a:xfrm>
        </p:spPr>
      </p:pic>
    </p:spTree>
    <p:extLst>
      <p:ext uri="{BB962C8B-B14F-4D97-AF65-F5344CB8AC3E}">
        <p14:creationId xmlns:p14="http://schemas.microsoft.com/office/powerpoint/2010/main" val="28756233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materiál, který dává do souvislostí probírané učivo a zároveň poskytuje další informace o vesmíru.</a:t>
            </a:r>
          </a:p>
          <a:p>
            <a:r>
              <a:rPr lang="cs-CZ" dirty="0" smtClean="0"/>
              <a:t>Žáci si rozšíří své znalosti </a:t>
            </a:r>
            <a:r>
              <a:rPr lang="cs-CZ" smtClean="0"/>
              <a:t>a prohlédnou si i </a:t>
            </a:r>
            <a:r>
              <a:rPr lang="cs-CZ" dirty="0" smtClean="0"/>
              <a:t>pár zajímavých snímků.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38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u="sng" dirty="0">
                <a:hlinkClick r:id="rId2"/>
              </a:rPr>
              <a:t>http://cs.wikipedia.org/wiki/Soubor:Great_Red_Spot_From_Voyager_1.jpg</a:t>
            </a:r>
            <a:r>
              <a:rPr lang="cs-CZ" sz="2600" dirty="0"/>
              <a:t> 		</a:t>
            </a:r>
            <a:r>
              <a:rPr lang="cs-CZ" sz="2600" dirty="0" smtClean="0"/>
              <a:t>		list 8</a:t>
            </a:r>
            <a:endParaRPr lang="cs-CZ" sz="2600" dirty="0"/>
          </a:p>
          <a:p>
            <a:r>
              <a:rPr lang="cs-CZ" sz="2600" u="sng" dirty="0">
                <a:hlinkClick r:id="rId3"/>
              </a:rPr>
              <a:t>http://cs.wikipedia.org/wiki/Soubor:Jupiter-Earth-Spot_comparison.jpg</a:t>
            </a:r>
            <a:r>
              <a:rPr lang="cs-CZ" sz="2600" dirty="0"/>
              <a:t>	</a:t>
            </a:r>
            <a:r>
              <a:rPr lang="cs-CZ" sz="2600" dirty="0" smtClean="0"/>
              <a:t>		list 3</a:t>
            </a:r>
            <a:endParaRPr lang="cs-CZ" sz="2600" dirty="0"/>
          </a:p>
          <a:p>
            <a:r>
              <a:rPr lang="cs-CZ" sz="2600" u="sng" dirty="0">
                <a:hlinkClick r:id="rId4"/>
              </a:rPr>
              <a:t>http://cs.wikipedia.org/wiki/Soubor:Satelliti_galileiani_e_Giove.jpg</a:t>
            </a:r>
            <a:r>
              <a:rPr lang="cs-CZ" sz="2600" dirty="0"/>
              <a:t> 	</a:t>
            </a:r>
            <a:r>
              <a:rPr lang="cs-CZ" sz="2600" dirty="0" smtClean="0"/>
              <a:t>				list 5</a:t>
            </a:r>
            <a:endParaRPr lang="cs-CZ" sz="2600" dirty="0"/>
          </a:p>
          <a:p>
            <a:r>
              <a:rPr lang="cs-CZ" sz="2600" u="sng" dirty="0">
                <a:hlinkClick r:id="rId5"/>
              </a:rPr>
              <a:t>http://cs.wikipedia.org/wiki/Soubor:Hs-2009-23-crop.jpg</a:t>
            </a:r>
            <a:r>
              <a:rPr lang="cs-CZ" sz="2600" dirty="0"/>
              <a:t>	</a:t>
            </a:r>
            <a:r>
              <a:rPr lang="cs-CZ" sz="2600" dirty="0" smtClean="0"/>
              <a:t>					list 4</a:t>
            </a:r>
            <a:endParaRPr lang="cs-CZ" sz="2600" dirty="0"/>
          </a:p>
          <a:p>
            <a:r>
              <a:rPr lang="cs-CZ" sz="2600" u="sng" dirty="0">
                <a:hlinkClick r:id="rId6"/>
              </a:rPr>
              <a:t>http://cs.wikipedia.org/wiki/Soubor:Jupiter.Aurora.HST.UV.jpg</a:t>
            </a:r>
            <a:r>
              <a:rPr lang="cs-CZ" sz="2600" dirty="0"/>
              <a:t>	 	</a:t>
            </a:r>
            <a:r>
              <a:rPr lang="cs-CZ" sz="2600" dirty="0" smtClean="0"/>
              <a:t>				list 6</a:t>
            </a:r>
            <a:endParaRPr lang="cs-CZ" sz="2600" dirty="0"/>
          </a:p>
          <a:p>
            <a:r>
              <a:rPr lang="cs-CZ" sz="2600" u="sng" dirty="0">
                <a:hlinkClick r:id="rId7"/>
              </a:rPr>
              <a:t>http://</a:t>
            </a:r>
            <a:r>
              <a:rPr lang="cs-CZ" sz="2600" u="sng" dirty="0" smtClean="0">
                <a:hlinkClick r:id="rId7"/>
              </a:rPr>
              <a:t>cs.wikipedia.org/wiki/Soubor:790106-0203_Voyager_58M_to_31M_reduced.gif</a:t>
            </a:r>
            <a:r>
              <a:rPr lang="cs-CZ" sz="2600" dirty="0" smtClean="0"/>
              <a:t>list 8</a:t>
            </a:r>
            <a:endParaRPr lang="cs-CZ" sz="26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283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hlinkClick r:id="rId2"/>
              </a:rPr>
              <a:t>http</a:t>
            </a:r>
            <a:r>
              <a:rPr lang="cs-CZ" sz="2800" u="sng" dirty="0">
                <a:hlinkClick r:id="rId2"/>
              </a:rPr>
              <a:t>://en.wikipedia.org/wiki/File:Saturn,_Earth_size_comparison.jpg</a:t>
            </a:r>
            <a:r>
              <a:rPr lang="cs-CZ" sz="2800" dirty="0"/>
              <a:t>			</a:t>
            </a:r>
            <a:r>
              <a:rPr lang="cs-CZ" sz="2800" dirty="0" smtClean="0"/>
              <a:t>	list 11</a:t>
            </a:r>
            <a:endParaRPr lang="cs-CZ" sz="2800" dirty="0"/>
          </a:p>
          <a:p>
            <a:r>
              <a:rPr lang="cs-CZ" sz="2800" u="sng" dirty="0">
                <a:hlinkClick r:id="rId3"/>
              </a:rPr>
              <a:t>http://cs.wikipedia.org/wiki/Soubor:Saturn_Rings_PIA06175_cs.jpg</a:t>
            </a:r>
            <a:r>
              <a:rPr lang="cs-CZ" sz="2800" dirty="0"/>
              <a:t>		</a:t>
            </a:r>
            <a:r>
              <a:rPr lang="cs-CZ" sz="2800" dirty="0" smtClean="0"/>
              <a:t>		list 10</a:t>
            </a:r>
            <a:endParaRPr lang="cs-CZ" sz="2800" dirty="0"/>
          </a:p>
          <a:p>
            <a:r>
              <a:rPr lang="cs-CZ" sz="2800" u="sng" dirty="0">
                <a:hlinkClick r:id="rId4"/>
              </a:rPr>
              <a:t>http://cs.wikipedia.org/wiki/Soubor:Saturn_(planet)_large.jpg</a:t>
            </a:r>
            <a:r>
              <a:rPr lang="cs-CZ" sz="2800" dirty="0"/>
              <a:t>			</a:t>
            </a:r>
            <a:r>
              <a:rPr lang="cs-CZ" sz="2800" dirty="0" smtClean="0"/>
              <a:t>		list 9</a:t>
            </a:r>
            <a:endParaRPr lang="cs-CZ" sz="2800" dirty="0"/>
          </a:p>
          <a:p>
            <a:r>
              <a:rPr lang="cs-CZ" sz="2800" u="sng" dirty="0">
                <a:hlinkClick r:id="rId5"/>
              </a:rPr>
              <a:t>http://cs.wikipedia.org/wiki/Soubor:Titan_dunes.jpg</a:t>
            </a:r>
            <a:r>
              <a:rPr lang="cs-CZ" sz="2800" dirty="0"/>
              <a:t>		</a:t>
            </a:r>
            <a:r>
              <a:rPr lang="cs-CZ" sz="2800" dirty="0" smtClean="0"/>
              <a:t>				list 14</a:t>
            </a:r>
            <a:endParaRPr lang="cs-CZ" sz="2800" dirty="0"/>
          </a:p>
          <a:p>
            <a:r>
              <a:rPr lang="cs-CZ" sz="2800" u="sng" dirty="0">
                <a:hlinkClick r:id="rId6"/>
              </a:rPr>
              <a:t>http://cs.wikipedia.org/wiki/Soubor:Titan_Visible.jpg</a:t>
            </a:r>
            <a:r>
              <a:rPr lang="cs-CZ" sz="2800" dirty="0"/>
              <a:t>		</a:t>
            </a:r>
            <a:r>
              <a:rPr lang="cs-CZ" sz="2800" dirty="0" smtClean="0"/>
              <a:t>				list 13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735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148</Words>
  <Application>Microsoft Office PowerPoint</Application>
  <PresentationFormat>Předvádění na obrazovce (4:3)</PresentationFormat>
  <Paragraphs>48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JUPITER</vt:lpstr>
      <vt:lpstr> Země a Jupiter</vt:lpstr>
      <vt:lpstr>skvrna po dopadu komety v délce 8000km</vt:lpstr>
      <vt:lpstr> měsíce Jupiteru</vt:lpstr>
      <vt:lpstr>polární záře</vt:lpstr>
      <vt:lpstr>Prezentace aplikace PowerPoint</vt:lpstr>
      <vt:lpstr>Prezentace aplikace PowerPoint</vt:lpstr>
      <vt:lpstr>      SATURN</vt:lpstr>
      <vt:lpstr>prstence</vt:lpstr>
      <vt:lpstr>    Saturn  a  Země</vt:lpstr>
      <vt:lpstr>Prezentace aplikace PowerPoint</vt:lpstr>
      <vt:lpstr>TITAN  největší měsíc</vt:lpstr>
      <vt:lpstr>Duny na Zemi a Titanu</vt:lpstr>
      <vt:lpstr>Prezentace aplikace PowerPoint</vt:lpstr>
      <vt:lpstr>Jupiter</vt:lpstr>
      <vt:lpstr>Saturn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22</cp:revision>
  <dcterms:created xsi:type="dcterms:W3CDTF">2012-01-13T19:58:56Z</dcterms:created>
  <dcterms:modified xsi:type="dcterms:W3CDTF">2012-05-18T11:47:23Z</dcterms:modified>
</cp:coreProperties>
</file>