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4" r:id="rId10"/>
    <p:sldId id="266" r:id="rId11"/>
    <p:sldId id="267" r:id="rId12"/>
    <p:sldId id="269" r:id="rId13"/>
    <p:sldId id="270" r:id="rId14"/>
    <p:sldId id="271" r:id="rId15"/>
    <p:sldId id="268" r:id="rId16"/>
    <p:sldId id="276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300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207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876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06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6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16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991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874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91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400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976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F507B-0D31-4E6B-AFAB-5552784A4BEC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3AE62D-B5A8-4F9A-BB52-B907D672B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51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781" TargetMode="External"/><Relationship Id="rId2" Type="http://schemas.openxmlformats.org/officeDocument/2006/relationships/hyperlink" Target="http://cs.wikipedia.org/wiki/William_Hersche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://cs.wikipedia.org/wiki/Urbain_Le_Verrier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ranus,_Earth_size_comparison.jpg" TargetMode="External"/><Relationship Id="rId2" Type="http://schemas.openxmlformats.org/officeDocument/2006/relationships/hyperlink" Target="http://cs.wikipedia.org/wiki/Soubor:Uran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William_Herschel01.jpg" TargetMode="External"/><Relationship Id="rId5" Type="http://schemas.openxmlformats.org/officeDocument/2006/relationships/hyperlink" Target="http://cs.wikipedia.org/wiki/Soubor:Uranian_rings_scheme.png" TargetMode="External"/><Relationship Id="rId4" Type="http://schemas.openxmlformats.org/officeDocument/2006/relationships/hyperlink" Target="http://cs.wikipedia.org/wiki/Soubor:Uranus_clouds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Voyager_2_Neptune_and_Triton.jpg" TargetMode="External"/><Relationship Id="rId2" Type="http://schemas.openxmlformats.org/officeDocument/2006/relationships/hyperlink" Target="http://cs.wikipedia.org/wiki/Soubor:Urbain_Le_Verrie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File:Proteus_(Voyager_2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VESMÍR 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VY_32_INOVACE_XVII-C-07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0596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04664"/>
            <a:ext cx="5876739" cy="5832648"/>
          </a:xfrm>
        </p:spPr>
      </p:pic>
      <p:sp>
        <p:nvSpPr>
          <p:cNvPr id="5" name="TextovéPole 4"/>
          <p:cNvSpPr txBox="1"/>
          <p:nvPr/>
        </p:nvSpPr>
        <p:spPr>
          <a:xfrm>
            <a:off x="4860032" y="1052736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</a:t>
            </a: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7073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	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roku 2005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60648"/>
            <a:ext cx="2736304" cy="6377613"/>
          </a:xfrm>
        </p:spPr>
      </p:pic>
    </p:spTree>
    <p:extLst>
      <p:ext uri="{BB962C8B-B14F-4D97-AF65-F5344CB8AC3E}">
        <p14:creationId xmlns:p14="http://schemas.microsoft.com/office/powerpoint/2010/main" val="18028479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764704"/>
            <a:ext cx="4746048" cy="561662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720080"/>
          </a:xfrm>
        </p:spPr>
        <p:txBody>
          <a:bodyPr>
            <a:normAutofit fontScale="90000"/>
          </a:bodyPr>
          <a:lstStyle/>
          <a:p>
            <a:pPr algn="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prstence a měsíce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57477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60648"/>
            <a:ext cx="6264696" cy="626469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			</a:t>
            </a: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 a  Uran</a:t>
            </a:r>
            <a:endParaRPr lang="cs-CZ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64945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plynný a ledový obr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má modrozelenou barvu</a:t>
            </a: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kolo Slunce oběhne jednou za 84,07 let 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kolem své osy se otočí za 17 hodin a 14 minut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má 27 měsíců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lze ho pozorovat pouhým okem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většina malých měsíců jsou zřejmě asteroidy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objevil ho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hlinkClick r:id="rId2" action="ppaction://hlinkfile" tooltip="William Herschel"/>
              </a:rPr>
              <a:t>William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  <a:hlinkClick r:id="rId2" action="ppaction://hlinkfile" tooltip="William Herschel"/>
              </a:rPr>
              <a:t>Herschel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13. března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hlinkClick r:id="rId3" action="ppaction://hlinkfile" tooltip="1781"/>
              </a:rPr>
              <a:t>1781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2663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184576" cy="633787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William 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Herschel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95820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88640"/>
            <a:ext cx="6480720" cy="646991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		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NEPTUN</a:t>
            </a:r>
            <a:endParaRPr lang="cs-CZ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03147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60648"/>
            <a:ext cx="8064896" cy="630662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sonda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Voyager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41789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accent4">
                    <a:lumMod val="75000"/>
                  </a:schemeClr>
                </a:solidFill>
                <a:hlinkClick r:id="rId2" action="ppaction://hlinkfile" tooltip="Urbain Le Verrier"/>
              </a:rPr>
              <a:t>Urbain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  <a:hlinkClick r:id="rId2" action="ppaction://hlinkfile" tooltip="Urbain Le Verrier"/>
              </a:rPr>
              <a:t> </a:t>
            </a:r>
            <a:r>
              <a:rPr lang="cs-CZ" dirty="0" err="1">
                <a:solidFill>
                  <a:schemeClr val="accent4">
                    <a:lumMod val="75000"/>
                  </a:schemeClr>
                </a:solidFill>
                <a:hlinkClick r:id="rId2" action="ppaction://hlinkfile" tooltip="Urbain Le Verrier"/>
              </a:rPr>
              <a:t>Le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  <a:hlinkClick r:id="rId2" action="ppaction://hlinkfile" tooltip="Urbain Le Verrier"/>
              </a:rPr>
              <a:t> </a:t>
            </a:r>
            <a:r>
              <a:rPr lang="cs-CZ" dirty="0" err="1">
                <a:solidFill>
                  <a:schemeClr val="accent4">
                    <a:lumMod val="75000"/>
                  </a:schemeClr>
                </a:solidFill>
                <a:hlinkClick r:id="rId2" action="ppaction://hlinkfile" tooltip="Urbain Le Verrier"/>
              </a:rPr>
              <a:t>Verrier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,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094" y="1600200"/>
            <a:ext cx="3558812" cy="4525963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Matematik </a:t>
            </a:r>
            <a:r>
              <a:rPr lang="cs-CZ" dirty="0" err="1">
                <a:solidFill>
                  <a:schemeClr val="accent4">
                    <a:lumMod val="75000"/>
                  </a:schemeClr>
                </a:solidFill>
                <a:hlinkClick r:id="rId2" action="ppaction://hlinkfile" tooltip="Urbain Le Verrier"/>
              </a:rPr>
              <a:t>Urbain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  <a:hlinkClick r:id="rId2" action="ppaction://hlinkfile" tooltip="Urbain Le Verrier"/>
              </a:rPr>
              <a:t> </a:t>
            </a:r>
            <a:r>
              <a:rPr lang="cs-CZ" dirty="0" err="1">
                <a:solidFill>
                  <a:schemeClr val="accent4">
                    <a:lumMod val="75000"/>
                  </a:schemeClr>
                </a:solidFill>
                <a:hlinkClick r:id="rId2" action="ppaction://hlinkfile" tooltip="Urbain Le Verrier"/>
              </a:rPr>
              <a:t>Le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  <a:hlinkClick r:id="rId2" action="ppaction://hlinkfile" tooltip="Urbain Le Verrier"/>
              </a:rPr>
              <a:t> </a:t>
            </a:r>
            <a:r>
              <a:rPr lang="cs-CZ" dirty="0" err="1">
                <a:solidFill>
                  <a:schemeClr val="accent4">
                    <a:lumMod val="75000"/>
                  </a:schemeClr>
                </a:solidFill>
                <a:hlinkClick r:id="rId2" action="ppaction://hlinkfile" tooltip="Urbain Le Verrier"/>
              </a:rPr>
              <a:t>Verrier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, který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předpověděl  pomocí výpočtů pozici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Neptunu</a:t>
            </a:r>
            <a:endParaRPr lang="cs-CZ" dirty="0">
              <a:solidFill>
                <a:schemeClr val="accent4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063009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88640"/>
            <a:ext cx="6525344" cy="6525344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				</a:t>
            </a:r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 a  Neptun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99653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NEPTUN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název  podle římského boha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moří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plynný obr složený z ledu a kamení</a:t>
            </a:r>
          </a:p>
          <a:p>
            <a:pPr lvl="0"/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má 5 prstenců, které jsou nevýrazné</a:t>
            </a:r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a tenké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lvl="0"/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známe 13 měsíců (největší </a:t>
            </a:r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Triton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)</a:t>
            </a:r>
          </a:p>
          <a:p>
            <a:pPr lvl="0"/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6187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TRITON</a:t>
            </a:r>
            <a:endParaRPr lang="cs-CZ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největší měsíc Neptunu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nejchladnější těleso sluneční soustavy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objeven pouhých 17 dní po objevu planety Neptun</a:t>
            </a:r>
          </a:p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Triton </a:t>
            </a:r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se k Neptunovi přibližuje, rotuje v opačném směru a v budoucnosti bude roztrhán gravitační silou Neptuna a vznikne tak další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prstenec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cs-CZ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6796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2656"/>
            <a:ext cx="7416824" cy="622390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45224"/>
            <a:ext cx="8229600" cy="1080120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červená čepička Tritonu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0342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60648"/>
            <a:ext cx="6408712" cy="644091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1989 měsíc Proteus</a:t>
            </a:r>
            <a:endParaRPr lang="cs-CZ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81006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zpestřuje výuku a snaží se názorně ukázat, co se děje ve vesmíru.</a:t>
            </a:r>
          </a:p>
          <a:p>
            <a:r>
              <a:rPr lang="cs-CZ" dirty="0" smtClean="0"/>
              <a:t>Psaná část může žákům sloužit </a:t>
            </a:r>
            <a:r>
              <a:rPr lang="cs-CZ" smtClean="0"/>
              <a:t>jako výpisky.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859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>
                <a:hlinkClick r:id="rId2"/>
              </a:rPr>
              <a:t>http://cs.wikipedia.org/wiki/Soubor:Uranus.jpg</a:t>
            </a:r>
            <a:r>
              <a:rPr lang="cs-CZ" dirty="0"/>
              <a:t>			</a:t>
            </a:r>
            <a:r>
              <a:rPr lang="cs-CZ" dirty="0" smtClean="0"/>
              <a:t>		list 2</a:t>
            </a:r>
            <a:endParaRPr lang="cs-CZ" dirty="0"/>
          </a:p>
          <a:p>
            <a:r>
              <a:rPr lang="cs-CZ" u="sng" dirty="0">
                <a:hlinkClick r:id="rId3"/>
              </a:rPr>
              <a:t>http://cs.wikipedia.org/wiki/Soubor:Uranus,_Earth_size_comparison.jpg</a:t>
            </a:r>
            <a:r>
              <a:rPr lang="cs-CZ" dirty="0"/>
              <a:t>	</a:t>
            </a:r>
            <a:r>
              <a:rPr lang="cs-CZ" dirty="0" smtClean="0"/>
              <a:t>list 5</a:t>
            </a:r>
            <a:endParaRPr lang="cs-CZ" dirty="0"/>
          </a:p>
          <a:p>
            <a:r>
              <a:rPr lang="cs-CZ" u="sng" dirty="0">
                <a:hlinkClick r:id="rId4"/>
              </a:rPr>
              <a:t>http://cs.wikipedia.org/wiki/Soubor:Uranus_clouds.jpg</a:t>
            </a:r>
            <a:r>
              <a:rPr lang="cs-CZ" dirty="0"/>
              <a:t>		</a:t>
            </a:r>
            <a:r>
              <a:rPr lang="cs-CZ" dirty="0" smtClean="0"/>
              <a:t>		list 3</a:t>
            </a:r>
            <a:endParaRPr lang="cs-CZ" dirty="0"/>
          </a:p>
          <a:p>
            <a:r>
              <a:rPr lang="cs-CZ" u="sng" dirty="0">
                <a:hlinkClick r:id="rId5"/>
              </a:rPr>
              <a:t>http://cs.wikipedia.org/wiki/Soubor:Uranian_rings_scheme.png</a:t>
            </a:r>
            <a:r>
              <a:rPr lang="cs-CZ" dirty="0"/>
              <a:t>		</a:t>
            </a:r>
            <a:r>
              <a:rPr lang="cs-CZ" dirty="0" smtClean="0"/>
              <a:t>	list 4</a:t>
            </a:r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en.wikipedia.org/wiki/File:William_Herschel01.jpg</a:t>
            </a:r>
            <a:r>
              <a:rPr lang="cs-CZ" dirty="0" smtClean="0"/>
              <a:t>				list 7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95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cs.wikipedia.org/wiki/Soubor:Urbain_Le_Verrier.jpg</a:t>
            </a:r>
            <a:r>
              <a:rPr lang="cs-CZ" dirty="0" smtClean="0"/>
              <a:t>			list 10</a:t>
            </a:r>
            <a:endParaRPr lang="cs-CZ" dirty="0"/>
          </a:p>
          <a:p>
            <a:r>
              <a:rPr lang="cs-CZ" u="sng" dirty="0">
                <a:hlinkClick r:id="rId3"/>
              </a:rPr>
              <a:t>http://en.wikipedia.org/wiki/File:Voyager_2_Neptune_and_Triton.jpg</a:t>
            </a:r>
            <a:r>
              <a:rPr lang="cs-CZ" dirty="0"/>
              <a:t>	</a:t>
            </a:r>
            <a:r>
              <a:rPr lang="cs-CZ" dirty="0" smtClean="0"/>
              <a:t>list 14</a:t>
            </a:r>
          </a:p>
          <a:p>
            <a:r>
              <a:rPr lang="cs-CZ" u="sng" dirty="0" smtClean="0">
                <a:hlinkClick r:id="rId3"/>
              </a:rPr>
              <a:t>http://en.wikipedia.org/wiki/File:Voyager_2_Neptune_and_Triton.jpg</a:t>
            </a:r>
            <a:r>
              <a:rPr lang="cs-CZ" dirty="0" smtClean="0"/>
              <a:t>	list 11</a:t>
            </a:r>
          </a:p>
          <a:p>
            <a:r>
              <a:rPr lang="cs-CZ" u="sng" dirty="0" smtClean="0">
                <a:hlinkClick r:id="rId4"/>
              </a:rPr>
              <a:t>http://en.wikipedia.org/wiki/File:Proteus_(Voyager_2).jpg</a:t>
            </a:r>
            <a:r>
              <a:rPr lang="cs-CZ" dirty="0" smtClean="0"/>
              <a:t>			list 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35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124</Words>
  <Application>Microsoft Office PowerPoint</Application>
  <PresentationFormat>Předvádění na obrazovce (4:3)</PresentationFormat>
  <Paragraphs>46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VESMÍR  3</vt:lpstr>
      <vt:lpstr>Prezentace aplikace PowerPoint</vt:lpstr>
      <vt:lpstr>     z roku 2005</vt:lpstr>
      <vt:lpstr>prstence a měsíce</vt:lpstr>
      <vt:lpstr>   Země  a  Uran</vt:lpstr>
      <vt:lpstr>Uran</vt:lpstr>
      <vt:lpstr>William  Herschel</vt:lpstr>
      <vt:lpstr>     NEPTUN</vt:lpstr>
      <vt:lpstr>     sonda Voyager 2</vt:lpstr>
      <vt:lpstr>Urbain Le Verrier,</vt:lpstr>
      <vt:lpstr>    Země  a  Neptun</vt:lpstr>
      <vt:lpstr>NEPTUN</vt:lpstr>
      <vt:lpstr>TRITON</vt:lpstr>
      <vt:lpstr>červená čepička Tritonu</vt:lpstr>
      <vt:lpstr>1989 měsíc Proteus</vt:lpstr>
      <vt:lpstr>Prezentace aplikace PowerPoint</vt:lpstr>
      <vt:lpstr>Uran</vt:lpstr>
      <vt:lpstr>Neptun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22</cp:revision>
  <dcterms:created xsi:type="dcterms:W3CDTF">2012-01-13T21:31:45Z</dcterms:created>
  <dcterms:modified xsi:type="dcterms:W3CDTF">2012-05-18T11:47:32Z</dcterms:modified>
</cp:coreProperties>
</file>