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8" r:id="rId4"/>
    <p:sldId id="257" r:id="rId5"/>
    <p:sldId id="259" r:id="rId6"/>
    <p:sldId id="269" r:id="rId7"/>
    <p:sldId id="270" r:id="rId8"/>
    <p:sldId id="266" r:id="rId9"/>
    <p:sldId id="268" r:id="rId10"/>
    <p:sldId id="265" r:id="rId11"/>
    <p:sldId id="27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>
        <p:scale>
          <a:sx n="80" d="100"/>
          <a:sy n="80" d="100"/>
        </p:scale>
        <p:origin x="-11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09B317F-7D09-4328-9D72-5AFD96C4E14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D72FCB0-B196-4426-9735-497DF1CFA61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eskov%C3%A1_tektonika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/index.php?title=Superkontinent&amp;action=edit&amp;redlink=1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Atlas_(poho%C5%99%C3%AD)" TargetMode="External"/><Relationship Id="rId5" Type="http://schemas.openxmlformats.org/officeDocument/2006/relationships/hyperlink" Target="http://cs.wikipedia.org/wiki/Ural" TargetMode="External"/><Relationship Id="rId4" Type="http://schemas.openxmlformats.org/officeDocument/2006/relationships/hyperlink" Target="http://cs.wikipedia.org/wiki/Kontinent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iderick%C3%BD_ro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gea_animation_03.gif" TargetMode="External"/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Europe_topography_map.png" TargetMode="External"/><Relationship Id="rId4" Type="http://schemas.openxmlformats.org/officeDocument/2006/relationships/hyperlink" Target="http://cs.wikipedia.org/wiki/Soubor:AtlasRan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1656184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ZEMĚ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VY_32_INOVACE_XVII-C-08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0596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ZEMĚ</a:t>
            </a:r>
            <a:endParaRPr lang="cs-CZ" sz="6000" b="1" dirty="0">
              <a:ln w="12700">
                <a:solidFill>
                  <a:schemeClr val="bg1"/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75656" y="4437112"/>
            <a:ext cx="67238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MODRÁ</a:t>
            </a:r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PLANETA</a:t>
            </a:r>
            <a:endParaRPr lang="cs-CZ" sz="5400" b="1" cap="none" spc="0" dirty="0">
              <a:ln w="12700">
                <a:solidFill>
                  <a:schemeClr val="bg1"/>
                </a:soli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446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H</a:t>
            </a:r>
            <a:r>
              <a:rPr lang="cs-CZ" sz="3200" dirty="0" smtClean="0"/>
              <a:t>orní vrstvy  atmosféry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612" y="1600200"/>
            <a:ext cx="6818776" cy="4525963"/>
          </a:xfrm>
        </p:spPr>
      </p:pic>
    </p:spTree>
    <p:extLst>
      <p:ext uri="{BB962C8B-B14F-4D97-AF65-F5344CB8AC3E}">
        <p14:creationId xmlns:p14="http://schemas.microsoft.com/office/powerpoint/2010/main" val="310153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TERRA	    	GAIA		TELLUS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(latinsky)					(řecky)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jediná planeta, kde je život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střídají se 4 roční období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Země obíhá kolem Slunce za 365 dní a čtvrtinu dne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má 1 měsíc, který se jmenuje Měsíc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má atmosféru (plynný obal Země)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65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PANGEA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rgbClr val="002060"/>
                </a:solidFill>
              </a:rPr>
              <a:t>je jméno běžně používané pro </a:t>
            </a:r>
            <a:r>
              <a:rPr lang="cs-CZ" dirty="0" err="1">
                <a:solidFill>
                  <a:srgbClr val="002060"/>
                </a:solidFill>
                <a:hlinkClick r:id="rId2" action="ppaction://hlinkfile" tooltip="Superkontinent (stránka neexistuje)"/>
              </a:rPr>
              <a:t>superkontinent</a:t>
            </a:r>
            <a:r>
              <a:rPr lang="cs-CZ" dirty="0">
                <a:solidFill>
                  <a:srgbClr val="002060"/>
                </a:solidFill>
              </a:rPr>
              <a:t>, který existoval předtím, než se přibližně před 200 miliony let důsledkem </a:t>
            </a:r>
            <a:r>
              <a:rPr lang="cs-CZ" dirty="0">
                <a:solidFill>
                  <a:srgbClr val="002060"/>
                </a:solidFill>
                <a:hlinkClick r:id="rId3" action="ppaction://hlinkfile" tooltip="Desková tektonika"/>
              </a:rPr>
              <a:t>deskové tektoniky</a:t>
            </a:r>
            <a:r>
              <a:rPr lang="cs-CZ" dirty="0">
                <a:solidFill>
                  <a:srgbClr val="002060"/>
                </a:solidFill>
              </a:rPr>
              <a:t> rozdělil na menší </a:t>
            </a:r>
            <a:r>
              <a:rPr lang="cs-CZ" dirty="0">
                <a:solidFill>
                  <a:srgbClr val="002060"/>
                </a:solidFill>
                <a:hlinkClick r:id="rId4" action="ppaction://hlinkfile" tooltip="Kontinent"/>
              </a:rPr>
              <a:t>kontinenty</a:t>
            </a:r>
            <a:r>
              <a:rPr lang="cs-CZ" dirty="0">
                <a:solidFill>
                  <a:srgbClr val="002060"/>
                </a:solidFill>
              </a:rPr>
              <a:t>. Když se kontinenty poprvé spojily v Pangeu, vytvořilo se mnoho hor, z nichž některé existují dodnes, např. </a:t>
            </a:r>
            <a:r>
              <a:rPr lang="cs-CZ" dirty="0">
                <a:solidFill>
                  <a:srgbClr val="002060"/>
                </a:solidFill>
                <a:hlinkClick r:id="rId5" action="ppaction://hlinkfile" tooltip="Ural"/>
              </a:rPr>
              <a:t>Ural</a:t>
            </a:r>
            <a:r>
              <a:rPr lang="cs-CZ" dirty="0">
                <a:solidFill>
                  <a:srgbClr val="002060"/>
                </a:solidFill>
              </a:rPr>
              <a:t> nebo </a:t>
            </a:r>
            <a:r>
              <a:rPr lang="cs-CZ" dirty="0">
                <a:solidFill>
                  <a:srgbClr val="002060"/>
                </a:solidFill>
                <a:hlinkClick r:id="rId6" action="ppaction://hlinkfile" tooltip="Atlas (pohoří)"/>
              </a:rPr>
              <a:t>Atlas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731" y="1600200"/>
            <a:ext cx="4247235" cy="4781128"/>
          </a:xfrm>
        </p:spPr>
      </p:pic>
    </p:spTree>
    <p:extLst>
      <p:ext uri="{BB962C8B-B14F-4D97-AF65-F5344CB8AC3E}">
        <p14:creationId xmlns:p14="http://schemas.microsoft.com/office/powerpoint/2010/main" val="153067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400" dirty="0" smtClean="0"/>
              <a:t>Evropa, pohoří Ural  2000km</a:t>
            </a:r>
            <a:endParaRPr lang="cs-CZ" sz="4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46684"/>
            <a:ext cx="6624736" cy="5393273"/>
          </a:xfrm>
        </p:spPr>
      </p:pic>
    </p:spTree>
    <p:extLst>
      <p:ext uri="{BB962C8B-B14F-4D97-AF65-F5344CB8AC3E}">
        <p14:creationId xmlns:p14="http://schemas.microsoft.com/office/powerpoint/2010/main" val="313201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Atlas    2400 km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340768"/>
            <a:ext cx="8193498" cy="4741987"/>
          </a:xfrm>
        </p:spPr>
      </p:pic>
    </p:spTree>
    <p:extLst>
      <p:ext uri="{BB962C8B-B14F-4D97-AF65-F5344CB8AC3E}">
        <p14:creationId xmlns:p14="http://schemas.microsoft.com/office/powerpoint/2010/main" val="169929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4664"/>
            <a:ext cx="7128792" cy="5703034"/>
          </a:xfrm>
        </p:spPr>
      </p:pic>
    </p:spTree>
    <p:extLst>
      <p:ext uri="{BB962C8B-B14F-4D97-AF65-F5344CB8AC3E}">
        <p14:creationId xmlns:p14="http://schemas.microsoft.com/office/powerpoint/2010/main" val="301226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Země oběhne Slunce za 365,2564 průměrných slunečních dní (</a:t>
            </a:r>
            <a:r>
              <a:rPr lang="cs-CZ" u="sng" dirty="0">
                <a:hlinkClick r:id="rId2" tooltip="Siderický rok"/>
              </a:rPr>
              <a:t>1 siderický rok</a:t>
            </a:r>
            <a:r>
              <a:rPr lang="cs-CZ" dirty="0"/>
              <a:t>).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Rychlost oběhu Země je v průměru asi 30 km/s, což stačí k uražení vzdálenosti </a:t>
            </a:r>
            <a:r>
              <a:rPr lang="cs-CZ" dirty="0">
                <a:solidFill>
                  <a:srgbClr val="002060"/>
                </a:solidFill>
              </a:rPr>
              <a:t>zemského průměru </a:t>
            </a:r>
            <a:r>
              <a:rPr lang="cs-CZ" dirty="0"/>
              <a:t>(~12 700 km) </a:t>
            </a:r>
            <a:r>
              <a:rPr lang="cs-CZ" dirty="0">
                <a:solidFill>
                  <a:srgbClr val="002060"/>
                </a:solidFill>
              </a:rPr>
              <a:t>za 7 minut </a:t>
            </a:r>
            <a:r>
              <a:rPr lang="cs-CZ" dirty="0"/>
              <a:t>a </a:t>
            </a:r>
            <a:r>
              <a:rPr lang="cs-CZ" dirty="0">
                <a:solidFill>
                  <a:srgbClr val="C00000"/>
                </a:solidFill>
              </a:rPr>
              <a:t>vzdálenosti Země – Měsíc (384 000 km) za 4 hodiny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28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kontinenty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</p:spTree>
    <p:extLst>
      <p:ext uri="{BB962C8B-B14F-4D97-AF65-F5344CB8AC3E}">
        <p14:creationId xmlns:p14="http://schemas.microsoft.com/office/powerpoint/2010/main" val="415170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 se snaží rozšířit obzory dětí o informace o naší Zemi.</a:t>
            </a:r>
          </a:p>
          <a:p>
            <a:r>
              <a:rPr lang="cs-CZ" dirty="0" smtClean="0"/>
              <a:t>Materiál slouží jako doplňující  k probírané látce - vesmír.</a:t>
            </a:r>
          </a:p>
          <a:p>
            <a:r>
              <a:rPr lang="cs-CZ" dirty="0" smtClean="0"/>
              <a:t>Zajímavé informace si žáci mohou zapsat do svých sešitů.</a:t>
            </a:r>
          </a:p>
          <a:p>
            <a:r>
              <a:rPr lang="cs-CZ" dirty="0" smtClean="0"/>
              <a:t>Žáci získají nové informace o dělení kontinentů z </a:t>
            </a:r>
            <a:r>
              <a:rPr lang="cs-CZ" smtClean="0"/>
              <a:t>názorné ukázky.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16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792087"/>
          </a:xfrm>
        </p:spPr>
        <p:txBody>
          <a:bodyPr/>
          <a:lstStyle/>
          <a:p>
            <a:r>
              <a:rPr lang="cs-CZ" sz="2000" dirty="0" smtClean="0">
                <a:solidFill>
                  <a:schemeClr val="tx1"/>
                </a:solidFill>
                <a:effectLst/>
              </a:rPr>
              <a:t>Použité materiály</a:t>
            </a:r>
            <a:endParaRPr lang="cs-CZ" sz="200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cs.wikipedia.org/wiki/Soubor:The_Earth_seen_from_Apollo_17.jpg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cs.wikipedia.org/wiki/Soubor:Pangea_animation_03.gif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cs.wikipedia.org/wiki/Soubor:AtlasRange.jpg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cs.wikipedia.org/wiki/Soubor:Europe_topography_map.png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3865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199</TotalTime>
  <Words>162</Words>
  <Application>Microsoft Office PowerPoint</Application>
  <PresentationFormat>Předvádění na obrazovce (4:3)</PresentationFormat>
  <Paragraphs>37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ZEMĚ</vt:lpstr>
      <vt:lpstr>ZEMĚ</vt:lpstr>
      <vt:lpstr>Horní vrstvy  atmosféry</vt:lpstr>
      <vt:lpstr>ZEMĚ</vt:lpstr>
      <vt:lpstr>PANGEA</vt:lpstr>
      <vt:lpstr>Evropa, pohoří Ural  2000km</vt:lpstr>
      <vt:lpstr>Atlas    2400 km</vt:lpstr>
      <vt:lpstr>Prezentace aplikace PowerPoint</vt:lpstr>
      <vt:lpstr>ZEMĚ</vt:lpstr>
      <vt:lpstr>kontinenty</vt:lpstr>
      <vt:lpstr> </vt:lpstr>
      <vt:lpstr>Použité materiály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</dc:title>
  <dc:creator>Markéta</dc:creator>
  <cp:lastModifiedBy>Markéta</cp:lastModifiedBy>
  <cp:revision>26</cp:revision>
  <dcterms:created xsi:type="dcterms:W3CDTF">2011-12-11T15:31:33Z</dcterms:created>
  <dcterms:modified xsi:type="dcterms:W3CDTF">2012-05-18T11:47:43Z</dcterms:modified>
</cp:coreProperties>
</file>