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654AE-9E7B-45B6-9D67-6952C806ACE4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75E58-3476-4D9A-B81C-515B21C06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091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654AE-9E7B-45B6-9D67-6952C806ACE4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75E58-3476-4D9A-B81C-515B21C06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074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654AE-9E7B-45B6-9D67-6952C806ACE4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75E58-3476-4D9A-B81C-515B21C06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679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654AE-9E7B-45B6-9D67-6952C806ACE4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75E58-3476-4D9A-B81C-515B21C06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908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654AE-9E7B-45B6-9D67-6952C806ACE4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75E58-3476-4D9A-B81C-515B21C06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884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654AE-9E7B-45B6-9D67-6952C806ACE4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75E58-3476-4D9A-B81C-515B21C06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71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654AE-9E7B-45B6-9D67-6952C806ACE4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75E58-3476-4D9A-B81C-515B21C06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425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654AE-9E7B-45B6-9D67-6952C806ACE4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75E58-3476-4D9A-B81C-515B21C06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2508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654AE-9E7B-45B6-9D67-6952C806ACE4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75E58-3476-4D9A-B81C-515B21C06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678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654AE-9E7B-45B6-9D67-6952C806ACE4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75E58-3476-4D9A-B81C-515B21C06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274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654AE-9E7B-45B6-9D67-6952C806ACE4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75E58-3476-4D9A-B81C-515B21C06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8834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F654AE-9E7B-45B6-9D67-6952C806ACE4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075E58-3476-4D9A-B81C-515B21C06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091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c/Gagarin_in_Sweden.jpg" TargetMode="External"/><Relationship Id="rId2" Type="http://schemas.openxmlformats.org/officeDocument/2006/relationships/hyperlink" Target="http://cs.wikipedia.org/wiki/Soubor:Sputnik_as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oyuz_TM-32_crew.jpg" TargetMode="External"/><Relationship Id="rId5" Type="http://schemas.openxmlformats.org/officeDocument/2006/relationships/hyperlink" Target="http://cs.wikipedia.org/wiki/Soubor:Reentry_Capsule_of_Soyuz_28.JPG" TargetMode="External"/><Relationship Id="rId4" Type="http://schemas.openxmlformats.org/officeDocument/2006/relationships/hyperlink" Target="http://cs.wikipedia.org/wiki/Soubor:Tereshkova_Heureka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VÝZKUM  VESMÍRU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  <a:prstGeom prst="rect">
            <a:avLst/>
          </a:prstGeom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VY_32_INOVACE_XVII-C-11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17644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090466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VÝZKUM  VESMÍRU</a:t>
            </a:r>
            <a:endParaRPr lang="cs-CZ" sz="6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  <a:prstGeom prst="rect">
            <a:avLst/>
          </a:prstGeom>
        </p:spPr>
      </p:pic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VY_32_INOVACE_XIII-A-04</a:t>
            </a:r>
          </a:p>
        </p:txBody>
      </p:sp>
    </p:spTree>
    <p:extLst>
      <p:ext uri="{BB962C8B-B14F-4D97-AF65-F5344CB8AC3E}">
        <p14:creationId xmlns:p14="http://schemas.microsoft.com/office/powerpoint/2010/main" val="1436554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SPUTNIK  1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1957		</a:t>
            </a:r>
            <a:r>
              <a:rPr lang="cs-CZ" dirty="0" smtClean="0"/>
              <a:t>SSSR</a:t>
            </a:r>
            <a:endParaRPr lang="cs-CZ" dirty="0"/>
          </a:p>
          <a:p>
            <a:r>
              <a:rPr lang="cs-CZ" dirty="0"/>
              <a:t>1. umělá družice vypuštěná na oběžnou dráhu</a:t>
            </a:r>
          </a:p>
          <a:p>
            <a:r>
              <a:rPr lang="cs-CZ" dirty="0"/>
              <a:t>1440 obletů a </a:t>
            </a:r>
            <a:r>
              <a:rPr lang="cs-CZ" dirty="0" smtClean="0"/>
              <a:t>roku </a:t>
            </a:r>
            <a:r>
              <a:rPr lang="cs-CZ" dirty="0"/>
              <a:t>1958 shořela v </a:t>
            </a:r>
            <a:r>
              <a:rPr lang="cs-CZ" dirty="0" smtClean="0"/>
              <a:t>atmosféře</a:t>
            </a:r>
          </a:p>
          <a:p>
            <a:r>
              <a:rPr lang="cs-CZ" dirty="0" smtClean="0"/>
              <a:t>váha 83,6 kg</a:t>
            </a:r>
          </a:p>
          <a:p>
            <a:r>
              <a:rPr lang="cs-CZ" dirty="0" smtClean="0"/>
              <a:t>tělo vyrobeno z hliníku o tloušťce 2 mm</a:t>
            </a:r>
          </a:p>
          <a:p>
            <a:r>
              <a:rPr lang="cs-CZ" dirty="0" smtClean="0"/>
              <a:t>hmotnost baterií 51kg na 14 dní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5184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956" y="227012"/>
            <a:ext cx="7812087" cy="6403975"/>
          </a:xfrm>
        </p:spPr>
      </p:pic>
      <p:sp>
        <p:nvSpPr>
          <p:cNvPr id="5" name="Obdélník 4"/>
          <p:cNvSpPr/>
          <p:nvPr/>
        </p:nvSpPr>
        <p:spPr>
          <a:xfrm>
            <a:off x="2286000" y="269033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1957		Sputnik 1   		SSSR</a:t>
            </a:r>
            <a:br>
              <a:rPr lang="cs-CZ" dirty="0" smtClean="0"/>
            </a:br>
            <a:r>
              <a:rPr lang="cs-CZ" dirty="0" smtClean="0"/>
              <a:t>1. umělá družice vypuštěná na oběžnou dráhu</a:t>
            </a:r>
            <a:br>
              <a:rPr lang="cs-CZ" dirty="0" smtClean="0"/>
            </a:br>
            <a:r>
              <a:rPr lang="cs-CZ" dirty="0" smtClean="0"/>
              <a:t>1440 obletů a r. 1958 shořela v atmosféře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286000" y="2690336"/>
            <a:ext cx="4572000" cy="424731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1957		1957		Sputnik 1   		SSSR</a:t>
            </a:r>
            <a:br>
              <a:rPr lang="cs-CZ" dirty="0" smtClean="0"/>
            </a:br>
            <a:r>
              <a:rPr lang="cs-CZ" dirty="0" smtClean="0"/>
              <a:t>1. umělá družice vypuštěná na oběžnou dráhu</a:t>
            </a:r>
            <a:br>
              <a:rPr lang="cs-CZ" dirty="0" smtClean="0"/>
            </a:br>
            <a:r>
              <a:rPr lang="cs-CZ" dirty="0" smtClean="0"/>
              <a:t>1440 obletů a r. 1957		Sputnik 1   		S1957		Sputnik 1   		SSSR</a:t>
            </a:r>
            <a:br>
              <a:rPr lang="cs-CZ" dirty="0" smtClean="0"/>
            </a:br>
            <a:r>
              <a:rPr lang="cs-CZ" dirty="0" smtClean="0"/>
              <a:t>1. umělá družice vypuštěná na ožnou dráhu</a:t>
            </a:r>
            <a:br>
              <a:rPr lang="cs-CZ" dirty="0" smtClean="0"/>
            </a:br>
            <a:r>
              <a:rPr lang="cs-CZ" dirty="0" smtClean="0"/>
              <a:t>1440 obletů a r. 1958 shořela v atmosféře</a:t>
            </a:r>
            <a:br>
              <a:rPr lang="cs-CZ" dirty="0" smtClean="0"/>
            </a:br>
            <a:r>
              <a:rPr lang="cs-CZ" dirty="0" smtClean="0"/>
              <a:t>SR</a:t>
            </a:r>
            <a:br>
              <a:rPr lang="cs-CZ" dirty="0" smtClean="0"/>
            </a:br>
            <a:r>
              <a:rPr lang="cs-CZ" dirty="0" smtClean="0"/>
              <a:t>1. umělá družice vypuštěná na oběžnou dráhu</a:t>
            </a:r>
            <a:br>
              <a:rPr lang="cs-CZ" dirty="0" smtClean="0"/>
            </a:br>
            <a:r>
              <a:rPr lang="cs-CZ" dirty="0" smtClean="0"/>
              <a:t>1440 obletů a r. 1958 shořela v atmosféře</a:t>
            </a:r>
            <a:br>
              <a:rPr lang="cs-CZ" dirty="0" smtClean="0"/>
            </a:br>
            <a:r>
              <a:rPr lang="cs-CZ" dirty="0" smtClean="0"/>
              <a:t>1958 shořela v atmosféře</a:t>
            </a:r>
            <a:br>
              <a:rPr lang="cs-CZ" dirty="0" smtClean="0"/>
            </a:br>
            <a:r>
              <a:rPr lang="cs-CZ" dirty="0" smtClean="0"/>
              <a:t>Sputnik 1   		SSSR</a:t>
            </a:r>
            <a:br>
              <a:rPr lang="cs-CZ" dirty="0" smtClean="0"/>
            </a:br>
            <a:r>
              <a:rPr lang="cs-CZ" dirty="0" smtClean="0"/>
              <a:t>1. umělá družice vypuštěná na oběžnou dráhu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3573016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Sputnik 1   		SSSR</a:t>
            </a:r>
            <a:br>
              <a:rPr lang="cs-CZ" dirty="0" smtClean="0"/>
            </a:br>
            <a:r>
              <a:rPr lang="cs-CZ" dirty="0" smtClean="0"/>
              <a:t>1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35190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SPUTNIK  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1957</a:t>
            </a:r>
            <a:r>
              <a:rPr lang="cs-CZ" dirty="0"/>
              <a:t>		SSSR</a:t>
            </a:r>
          </a:p>
          <a:p>
            <a:r>
              <a:rPr lang="cs-CZ" dirty="0"/>
              <a:t>1. živý tvor - pes Lajka</a:t>
            </a:r>
          </a:p>
          <a:p>
            <a:r>
              <a:rPr lang="cs-CZ" dirty="0" smtClean="0"/>
              <a:t>Lajka zemřela v důsledku přehřátí po 5-7h (toto bylo zveřejněno až v roce 2002)</a:t>
            </a:r>
          </a:p>
          <a:p>
            <a:r>
              <a:rPr lang="cs-CZ" dirty="0" smtClean="0"/>
              <a:t>postroj umožňoval Lajce vstát a lehnout si, ale už ne otáčení</a:t>
            </a:r>
          </a:p>
          <a:p>
            <a:r>
              <a:rPr lang="cs-CZ" dirty="0" smtClean="0"/>
              <a:t>strava byla pravidelně podávána formou gelu obsahujícího dostatek živin a vody. Celkem byly na palubě 3 l tohoto gelu.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5090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	</a:t>
            </a:r>
            <a:r>
              <a:rPr lang="cs-CZ" dirty="0" smtClean="0"/>
              <a:t>				SPUTNIK  2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32656"/>
            <a:ext cx="3960440" cy="6477354"/>
          </a:xfrm>
        </p:spPr>
      </p:pic>
    </p:spTree>
    <p:extLst>
      <p:ext uri="{BB962C8B-B14F-4D97-AF65-F5344CB8AC3E}">
        <p14:creationId xmlns:p14="http://schemas.microsoft.com/office/powerpoint/2010/main" val="2833889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VOSTOK 1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1961</a:t>
            </a:r>
            <a:r>
              <a:rPr lang="cs-CZ" dirty="0"/>
              <a:t>		SSSR</a:t>
            </a:r>
          </a:p>
          <a:p>
            <a:r>
              <a:rPr lang="cs-CZ" dirty="0"/>
              <a:t>1. kosmonaut ve </a:t>
            </a:r>
            <a:r>
              <a:rPr lang="cs-CZ" dirty="0" smtClean="0"/>
              <a:t>vesmíru</a:t>
            </a:r>
          </a:p>
          <a:p>
            <a:r>
              <a:rPr lang="cs-CZ" dirty="0" smtClean="0"/>
              <a:t>přistál </a:t>
            </a:r>
            <a:r>
              <a:rPr lang="cs-CZ" dirty="0"/>
              <a:t>po 108 minutách</a:t>
            </a:r>
          </a:p>
          <a:p>
            <a:r>
              <a:rPr lang="cs-CZ" dirty="0"/>
              <a:t>Jurij Alexejevič Gagarin</a:t>
            </a:r>
          </a:p>
          <a:p>
            <a:r>
              <a:rPr lang="cs-CZ" dirty="0" smtClean="0"/>
              <a:t>při návratu se 7km nad zemí katapultoval a snesl se na padáku</a:t>
            </a:r>
          </a:p>
          <a:p>
            <a:r>
              <a:rPr lang="cs-CZ" dirty="0" smtClean="0"/>
              <a:t>váha - 4725 kg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3882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J. A. Gagarin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32656"/>
            <a:ext cx="4176464" cy="6074856"/>
          </a:xfrm>
        </p:spPr>
      </p:pic>
    </p:spTree>
    <p:extLst>
      <p:ext uri="{BB962C8B-B14F-4D97-AF65-F5344CB8AC3E}">
        <p14:creationId xmlns:p14="http://schemas.microsoft.com/office/powerpoint/2010/main" val="2243470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VOSTOK  6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1963</a:t>
            </a:r>
            <a:r>
              <a:rPr lang="cs-CZ" dirty="0"/>
              <a:t>		SSSR</a:t>
            </a:r>
          </a:p>
          <a:p>
            <a:r>
              <a:rPr lang="cs-CZ" dirty="0" smtClean="0"/>
              <a:t>1</a:t>
            </a:r>
            <a:r>
              <a:rPr lang="cs-CZ" dirty="0"/>
              <a:t>. žena ve vesmíru </a:t>
            </a:r>
          </a:p>
          <a:p>
            <a:r>
              <a:rPr lang="cs-CZ" dirty="0"/>
              <a:t>48x obletěla Zemi </a:t>
            </a:r>
            <a:endParaRPr lang="cs-CZ" dirty="0" smtClean="0"/>
          </a:p>
          <a:p>
            <a:r>
              <a:rPr lang="cs-CZ" dirty="0" smtClean="0"/>
              <a:t>70h a 41 min</a:t>
            </a:r>
            <a:endParaRPr lang="cs-CZ" dirty="0"/>
          </a:p>
          <a:p>
            <a:r>
              <a:rPr lang="cs-CZ" dirty="0" smtClean="0"/>
              <a:t>Valentina Těreškovová</a:t>
            </a:r>
          </a:p>
          <a:p>
            <a:r>
              <a:rPr lang="cs-CZ" dirty="0" smtClean="0"/>
              <a:t>při návratu se musela katapultovat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9729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Valentina Těreškovová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772816"/>
            <a:ext cx="2841039" cy="4464496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556792"/>
            <a:ext cx="3788650" cy="4525963"/>
          </a:xfrm>
        </p:spPr>
      </p:pic>
    </p:spTree>
    <p:extLst>
      <p:ext uri="{BB962C8B-B14F-4D97-AF65-F5344CB8AC3E}">
        <p14:creationId xmlns:p14="http://schemas.microsoft.com/office/powerpoint/2010/main" val="458404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VOSCHOD  2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5800" dirty="0"/>
              <a:t>1965		</a:t>
            </a:r>
            <a:r>
              <a:rPr lang="cs-CZ" sz="5800" dirty="0" smtClean="0"/>
              <a:t>SSSR</a:t>
            </a:r>
          </a:p>
          <a:p>
            <a:r>
              <a:rPr lang="cs-CZ" sz="5800" dirty="0" smtClean="0"/>
              <a:t>Alexej </a:t>
            </a:r>
            <a:r>
              <a:rPr lang="cs-CZ" sz="5800" dirty="0" err="1" smtClean="0"/>
              <a:t>Leonov</a:t>
            </a:r>
            <a:endParaRPr lang="cs-CZ" sz="5800" dirty="0"/>
          </a:p>
          <a:p>
            <a:r>
              <a:rPr lang="cs-CZ" sz="5800" dirty="0" smtClean="0"/>
              <a:t>1</a:t>
            </a:r>
            <a:r>
              <a:rPr lang="cs-CZ" sz="5800" dirty="0"/>
              <a:t>. člověk ve volném </a:t>
            </a:r>
            <a:r>
              <a:rPr lang="cs-CZ" sz="5800" dirty="0" smtClean="0"/>
              <a:t>prostoru </a:t>
            </a:r>
            <a:endParaRPr lang="cs-CZ" sz="5800" dirty="0"/>
          </a:p>
          <a:p>
            <a:r>
              <a:rPr lang="cs-CZ" sz="5800" dirty="0"/>
              <a:t>p</a:t>
            </a:r>
            <a:r>
              <a:rPr lang="cs-CZ" sz="5800" dirty="0" smtClean="0"/>
              <a:t>řipoutaným </a:t>
            </a:r>
            <a:r>
              <a:rPr lang="cs-CZ" sz="5800" dirty="0"/>
              <a:t>lanem na vzdálenost 5,35m</a:t>
            </a:r>
          </a:p>
          <a:p>
            <a:r>
              <a:rPr lang="cs-CZ" sz="5800" dirty="0" smtClean="0"/>
              <a:t>23 </a:t>
            </a:r>
            <a:r>
              <a:rPr lang="cs-CZ" sz="5800" dirty="0"/>
              <a:t>min  41 s, z toho 12 min v přetlakové </a:t>
            </a:r>
            <a:r>
              <a:rPr lang="cs-CZ" sz="5800" dirty="0" smtClean="0"/>
              <a:t>komoře</a:t>
            </a:r>
            <a:endParaRPr lang="cs-CZ" sz="5800" dirty="0"/>
          </a:p>
          <a:p>
            <a:r>
              <a:rPr lang="cs-CZ" sz="5800" dirty="0" smtClean="0"/>
              <a:t>váha 5 682 kg</a:t>
            </a:r>
          </a:p>
          <a:p>
            <a:r>
              <a:rPr lang="cs-CZ" sz="5800" dirty="0" smtClean="0"/>
              <a:t>přistání o 2 000km od plánovaného místa</a:t>
            </a:r>
          </a:p>
          <a:p>
            <a:r>
              <a:rPr lang="cs-CZ" sz="5800" dirty="0" smtClean="0"/>
              <a:t>2. člen posádky </a:t>
            </a:r>
            <a:r>
              <a:rPr lang="cs-CZ" sz="5800" dirty="0"/>
              <a:t>P</a:t>
            </a:r>
            <a:r>
              <a:rPr lang="cs-CZ" sz="5800" dirty="0" smtClean="0"/>
              <a:t>avel </a:t>
            </a:r>
            <a:r>
              <a:rPr lang="cs-CZ" sz="5800" dirty="0" err="1" smtClean="0"/>
              <a:t>Běljajev</a:t>
            </a:r>
            <a:r>
              <a:rPr lang="cs-CZ" sz="5800" dirty="0" smtClean="0"/>
              <a:t> (velitel)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1922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endParaRPr lang="cs-CZ" sz="3600" dirty="0">
              <a:effectLst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836712"/>
            <a:ext cx="4248472" cy="5664629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effectLst/>
              </a:rPr>
              <a:t>Nafukovací přechodová komora a skafandr použitý </a:t>
            </a:r>
            <a:r>
              <a:rPr lang="cs-CZ" sz="3200" dirty="0" err="1" smtClean="0">
                <a:effectLst/>
              </a:rPr>
              <a:t>Leonovem</a:t>
            </a:r>
            <a:r>
              <a:rPr lang="cs-CZ" sz="3200" dirty="0" smtClean="0">
                <a:effectLst/>
              </a:rPr>
              <a:t> při výstupu do vesmíru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30959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Alexej  </a:t>
            </a:r>
            <a:r>
              <a:rPr lang="cs-CZ" dirty="0" err="1" smtClean="0"/>
              <a:t>Leonov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60648"/>
            <a:ext cx="4176464" cy="6264696"/>
          </a:xfrm>
        </p:spPr>
      </p:pic>
    </p:spTree>
    <p:extLst>
      <p:ext uri="{BB962C8B-B14F-4D97-AF65-F5344CB8AC3E}">
        <p14:creationId xmlns:p14="http://schemas.microsoft.com/office/powerpoint/2010/main" val="3817852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SOJUZ  28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1978		SSSR</a:t>
            </a:r>
          </a:p>
          <a:p>
            <a:r>
              <a:rPr lang="cs-CZ" dirty="0" smtClean="0"/>
              <a:t>1</a:t>
            </a:r>
            <a:r>
              <a:rPr lang="cs-CZ" dirty="0"/>
              <a:t>. Čechoslovák 	Vladimír Remek</a:t>
            </a:r>
          </a:p>
          <a:p>
            <a:r>
              <a:rPr lang="cs-CZ" dirty="0" smtClean="0"/>
              <a:t>7 </a:t>
            </a:r>
            <a:r>
              <a:rPr lang="cs-CZ" dirty="0"/>
              <a:t>dní   22h   17 min</a:t>
            </a:r>
          </a:p>
          <a:p>
            <a:r>
              <a:rPr lang="cs-CZ" dirty="0"/>
              <a:t> </a:t>
            </a:r>
            <a:r>
              <a:rPr lang="cs-CZ" dirty="0" smtClean="0"/>
              <a:t>musel zhubnout 12 kg</a:t>
            </a:r>
          </a:p>
          <a:p>
            <a:r>
              <a:rPr lang="cs-CZ" dirty="0" smtClean="0"/>
              <a:t>2. člen posádky Alexej </a:t>
            </a:r>
            <a:r>
              <a:rPr lang="cs-CZ" dirty="0" err="1" smtClean="0"/>
              <a:t>Gubarev</a:t>
            </a:r>
            <a:r>
              <a:rPr lang="cs-CZ" dirty="0" smtClean="0"/>
              <a:t> (velitel)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9096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76672"/>
            <a:ext cx="7992888" cy="599466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dirty="0"/>
              <a:t>	</a:t>
            </a:r>
            <a:r>
              <a:rPr lang="cs-CZ" dirty="0" smtClean="0"/>
              <a:t>					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Sojuz 28</a:t>
            </a:r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3513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SOJUZ  TM  32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vesmírný turista		Američan</a:t>
            </a:r>
          </a:p>
          <a:p>
            <a:r>
              <a:rPr lang="cs-CZ" dirty="0" smtClean="0"/>
              <a:t>Dennis  Tito</a:t>
            </a:r>
          </a:p>
          <a:p>
            <a:r>
              <a:rPr lang="cs-CZ" dirty="0" smtClean="0"/>
              <a:t>cena = 20 000 000 dolarů</a:t>
            </a:r>
          </a:p>
          <a:p>
            <a:r>
              <a:rPr lang="cs-CZ" dirty="0" smtClean="0"/>
              <a:t>1 minuta = 45 000 Kč</a:t>
            </a:r>
          </a:p>
          <a:p>
            <a:r>
              <a:rPr lang="cs-CZ" dirty="0" smtClean="0"/>
              <a:t>ve vesmíru byl 7 dní</a:t>
            </a:r>
          </a:p>
          <a:p>
            <a:r>
              <a:rPr lang="cs-CZ" dirty="0" smtClean="0"/>
              <a:t>28. 4. – 6. 5.  2001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7372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76672"/>
            <a:ext cx="8375399" cy="590465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Dennis Tito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893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 výzkum vesmíru se lidé zajímali a zajímají dodnes. </a:t>
            </a:r>
          </a:p>
          <a:p>
            <a:r>
              <a:rPr lang="cs-CZ" dirty="0" smtClean="0"/>
              <a:t>Vyučující se samozřejmě může zmínit </a:t>
            </a:r>
            <a:r>
              <a:rPr lang="cs-CZ" smtClean="0"/>
              <a:t>také o dalších </a:t>
            </a:r>
            <a:r>
              <a:rPr lang="cs-CZ" dirty="0" smtClean="0"/>
              <a:t>objevech a dalších astronautech, atd.</a:t>
            </a:r>
          </a:p>
          <a:p>
            <a:r>
              <a:rPr lang="cs-CZ" dirty="0" smtClean="0"/>
              <a:t>Materiál rozšiřuje probírané učivo vesmír a ukazuje dětem, jak výrazně se posunul vývoj výzkumu vesmíru.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2191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Použitý materiál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str. 4</a:t>
            </a:r>
            <a:r>
              <a:rPr lang="cs-CZ" sz="2400" dirty="0"/>
              <a:t>	</a:t>
            </a: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cs.wikipedia.org/wiki/Soubor:Sputnik_asm.jpg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str.8 </a:t>
            </a:r>
            <a:r>
              <a:rPr lang="cs-CZ" sz="2400" dirty="0" smtClean="0">
                <a:hlinkClick r:id="rId3"/>
              </a:rPr>
              <a:t>http</a:t>
            </a:r>
            <a:r>
              <a:rPr lang="cs-CZ" sz="2400" dirty="0">
                <a:hlinkClick r:id="rId3"/>
              </a:rPr>
              <a:t>://</a:t>
            </a:r>
            <a:r>
              <a:rPr lang="cs-CZ" sz="2400" dirty="0" smtClean="0">
                <a:hlinkClick r:id="rId3"/>
              </a:rPr>
              <a:t>upload.wikimedia.org/wikipedia/commons/c/cc/Gagarin_in_Sweden.jpg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str. 10 </a:t>
            </a:r>
            <a:r>
              <a:rPr lang="cs-CZ" sz="2400" dirty="0" smtClean="0">
                <a:hlinkClick r:id="rId4"/>
              </a:rPr>
              <a:t>http</a:t>
            </a:r>
            <a:r>
              <a:rPr lang="cs-CZ" sz="2400" dirty="0">
                <a:hlinkClick r:id="rId4"/>
              </a:rPr>
              <a:t>://</a:t>
            </a:r>
            <a:r>
              <a:rPr lang="cs-CZ" sz="2400" dirty="0" smtClean="0">
                <a:hlinkClick r:id="rId4"/>
              </a:rPr>
              <a:t>cs.wikipedia.org/wiki/Soubor:Tereshkova_Heureka2.jpg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str. </a:t>
            </a:r>
            <a:r>
              <a:rPr lang="cs-CZ" sz="2400" dirty="0"/>
              <a:t>15	</a:t>
            </a:r>
            <a:r>
              <a:rPr lang="cs-CZ" sz="2400" dirty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cs.wikipedia.org/wiki/Soubor:Reentry_Capsule_of_Soyuz_28.JPG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str. </a:t>
            </a:r>
            <a:r>
              <a:rPr lang="cs-CZ" sz="2400" dirty="0"/>
              <a:t>17	</a:t>
            </a:r>
            <a:r>
              <a:rPr lang="cs-CZ" sz="2400" dirty="0">
                <a:hlinkClick r:id="rId6"/>
              </a:rPr>
              <a:t>http://</a:t>
            </a:r>
            <a:r>
              <a:rPr lang="cs-CZ" sz="2400" dirty="0" smtClean="0">
                <a:hlinkClick r:id="rId6"/>
              </a:rPr>
              <a:t>cs.wikipedia.org/wiki/Soubor:Soyuz_TM-32_crew.jpg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31858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104</Words>
  <Application>Microsoft Office PowerPoint</Application>
  <PresentationFormat>Předvádění na obrazovce (4:3)</PresentationFormat>
  <Paragraphs>80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VÝZKUM  VESMÍRU</vt:lpstr>
      <vt:lpstr>VÝZKUM  VESMÍRU</vt:lpstr>
      <vt:lpstr>SPUTNIK  1</vt:lpstr>
      <vt:lpstr>Prezentace aplikace PowerPoint</vt:lpstr>
      <vt:lpstr>SPUTNIK  2</vt:lpstr>
      <vt:lpstr>     SPUTNIK  2</vt:lpstr>
      <vt:lpstr>VOSTOK 1</vt:lpstr>
      <vt:lpstr>J. A. Gagarin</vt:lpstr>
      <vt:lpstr>VOSTOK  6</vt:lpstr>
      <vt:lpstr>Valentina Těreškovová</vt:lpstr>
      <vt:lpstr>VOSCHOD  2</vt:lpstr>
      <vt:lpstr>Prezentace aplikace PowerPoint</vt:lpstr>
      <vt:lpstr>Alexej  Leonov</vt:lpstr>
      <vt:lpstr>SOJUZ  28</vt:lpstr>
      <vt:lpstr>      Sojuz 28</vt:lpstr>
      <vt:lpstr>SOJUZ  TM  32</vt:lpstr>
      <vt:lpstr>Dennis Tito</vt:lpstr>
      <vt:lpstr>Prezentace aplikace PowerPoint</vt:lpstr>
      <vt:lpstr>Použitý materiál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Markéta</dc:creator>
  <cp:lastModifiedBy>Markéta</cp:lastModifiedBy>
  <cp:revision>14</cp:revision>
  <dcterms:created xsi:type="dcterms:W3CDTF">2012-01-16T16:43:04Z</dcterms:created>
  <dcterms:modified xsi:type="dcterms:W3CDTF">2012-10-28T19:32:05Z</dcterms:modified>
</cp:coreProperties>
</file>